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937" y="-108617"/>
            <a:ext cx="18008124" cy="1452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4139" y="2118911"/>
            <a:ext cx="12151994" cy="615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9738" y="1800518"/>
            <a:ext cx="6280785" cy="12852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50" spc="85" b="1">
                <a:solidFill>
                  <a:srgbClr val="004AAC"/>
                </a:solidFill>
                <a:latin typeface="Times New Roman"/>
                <a:cs typeface="Times New Roman"/>
              </a:rPr>
              <a:t>FORTISURE</a:t>
            </a:r>
            <a:endParaRPr sz="825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4057751"/>
            <a:ext cx="18288000" cy="2171700"/>
          </a:xfrm>
          <a:custGeom>
            <a:avLst/>
            <a:gdLst/>
            <a:ahLst/>
            <a:cxnLst/>
            <a:rect l="l" t="t" r="r" b="b"/>
            <a:pathLst>
              <a:path w="18288000" h="2171700">
                <a:moveTo>
                  <a:pt x="1955800" y="1085761"/>
                </a:moveTo>
                <a:lnTo>
                  <a:pt x="1954784" y="1029881"/>
                </a:lnTo>
                <a:lnTo>
                  <a:pt x="1951812" y="974737"/>
                </a:lnTo>
                <a:lnTo>
                  <a:pt x="1946910" y="920407"/>
                </a:lnTo>
                <a:lnTo>
                  <a:pt x="1940115" y="866940"/>
                </a:lnTo>
                <a:lnTo>
                  <a:pt x="1931504" y="814412"/>
                </a:lnTo>
                <a:lnTo>
                  <a:pt x="1921103" y="762889"/>
                </a:lnTo>
                <a:lnTo>
                  <a:pt x="1908975" y="712431"/>
                </a:lnTo>
                <a:lnTo>
                  <a:pt x="1895157" y="663130"/>
                </a:lnTo>
                <a:lnTo>
                  <a:pt x="1879714" y="615035"/>
                </a:lnTo>
                <a:lnTo>
                  <a:pt x="1862670" y="568223"/>
                </a:lnTo>
                <a:lnTo>
                  <a:pt x="1844103" y="522757"/>
                </a:lnTo>
                <a:lnTo>
                  <a:pt x="1824024" y="478701"/>
                </a:lnTo>
                <a:lnTo>
                  <a:pt x="1802523" y="436130"/>
                </a:lnTo>
                <a:lnTo>
                  <a:pt x="1779612" y="395122"/>
                </a:lnTo>
                <a:lnTo>
                  <a:pt x="1755368" y="355727"/>
                </a:lnTo>
                <a:lnTo>
                  <a:pt x="1729816" y="318008"/>
                </a:lnTo>
                <a:lnTo>
                  <a:pt x="1703019" y="282067"/>
                </a:lnTo>
                <a:lnTo>
                  <a:pt x="1675028" y="247942"/>
                </a:lnTo>
                <a:lnTo>
                  <a:pt x="1645881" y="215709"/>
                </a:lnTo>
                <a:lnTo>
                  <a:pt x="1615630" y="185432"/>
                </a:lnTo>
                <a:lnTo>
                  <a:pt x="1584337" y="157187"/>
                </a:lnTo>
                <a:lnTo>
                  <a:pt x="1552028" y="131051"/>
                </a:lnTo>
                <a:lnTo>
                  <a:pt x="1518754" y="107073"/>
                </a:lnTo>
                <a:lnTo>
                  <a:pt x="1484579" y="85331"/>
                </a:lnTo>
                <a:lnTo>
                  <a:pt x="1449539" y="65887"/>
                </a:lnTo>
                <a:lnTo>
                  <a:pt x="1413700" y="48818"/>
                </a:lnTo>
                <a:lnTo>
                  <a:pt x="1377086" y="34188"/>
                </a:lnTo>
                <a:lnTo>
                  <a:pt x="1339761" y="22059"/>
                </a:lnTo>
                <a:lnTo>
                  <a:pt x="1301762" y="12509"/>
                </a:lnTo>
                <a:lnTo>
                  <a:pt x="1263154" y="5613"/>
                </a:lnTo>
                <a:lnTo>
                  <a:pt x="1223975" y="1422"/>
                </a:lnTo>
                <a:lnTo>
                  <a:pt x="1184275" y="0"/>
                </a:lnTo>
                <a:lnTo>
                  <a:pt x="0" y="0"/>
                </a:lnTo>
                <a:lnTo>
                  <a:pt x="0" y="2171509"/>
                </a:lnTo>
                <a:lnTo>
                  <a:pt x="1184275" y="2171509"/>
                </a:lnTo>
                <a:lnTo>
                  <a:pt x="1223975" y="2170087"/>
                </a:lnTo>
                <a:lnTo>
                  <a:pt x="1263154" y="2165896"/>
                </a:lnTo>
                <a:lnTo>
                  <a:pt x="1301762" y="2159000"/>
                </a:lnTo>
                <a:lnTo>
                  <a:pt x="1339761" y="2149449"/>
                </a:lnTo>
                <a:lnTo>
                  <a:pt x="1377086" y="2137321"/>
                </a:lnTo>
                <a:lnTo>
                  <a:pt x="1413700" y="2122690"/>
                </a:lnTo>
                <a:lnTo>
                  <a:pt x="1449539" y="2105622"/>
                </a:lnTo>
                <a:lnTo>
                  <a:pt x="1484579" y="2086178"/>
                </a:lnTo>
                <a:lnTo>
                  <a:pt x="1518754" y="2064435"/>
                </a:lnTo>
                <a:lnTo>
                  <a:pt x="1552028" y="2040458"/>
                </a:lnTo>
                <a:lnTo>
                  <a:pt x="1584337" y="2014321"/>
                </a:lnTo>
                <a:lnTo>
                  <a:pt x="1615630" y="1986076"/>
                </a:lnTo>
                <a:lnTo>
                  <a:pt x="1645881" y="1955800"/>
                </a:lnTo>
                <a:lnTo>
                  <a:pt x="1675028" y="1923567"/>
                </a:lnTo>
                <a:lnTo>
                  <a:pt x="1703019" y="1889442"/>
                </a:lnTo>
                <a:lnTo>
                  <a:pt x="1729816" y="1853501"/>
                </a:lnTo>
                <a:lnTo>
                  <a:pt x="1755368" y="1815782"/>
                </a:lnTo>
                <a:lnTo>
                  <a:pt x="1779612" y="1776387"/>
                </a:lnTo>
                <a:lnTo>
                  <a:pt x="1802523" y="1735378"/>
                </a:lnTo>
                <a:lnTo>
                  <a:pt x="1824024" y="1692808"/>
                </a:lnTo>
                <a:lnTo>
                  <a:pt x="1844103" y="1648752"/>
                </a:lnTo>
                <a:lnTo>
                  <a:pt x="1862670" y="1603286"/>
                </a:lnTo>
                <a:lnTo>
                  <a:pt x="1879714" y="1556473"/>
                </a:lnTo>
                <a:lnTo>
                  <a:pt x="1895157" y="1508379"/>
                </a:lnTo>
                <a:lnTo>
                  <a:pt x="1908975" y="1459077"/>
                </a:lnTo>
                <a:lnTo>
                  <a:pt x="1921103" y="1408620"/>
                </a:lnTo>
                <a:lnTo>
                  <a:pt x="1931504" y="1357096"/>
                </a:lnTo>
                <a:lnTo>
                  <a:pt x="1940115" y="1304569"/>
                </a:lnTo>
                <a:lnTo>
                  <a:pt x="1946910" y="1251102"/>
                </a:lnTo>
                <a:lnTo>
                  <a:pt x="1951812" y="1196771"/>
                </a:lnTo>
                <a:lnTo>
                  <a:pt x="1954784" y="1141628"/>
                </a:lnTo>
                <a:lnTo>
                  <a:pt x="1955800" y="1085761"/>
                </a:lnTo>
                <a:close/>
              </a:path>
              <a:path w="18288000" h="2171700">
                <a:moveTo>
                  <a:pt x="18287988" y="0"/>
                </a:moveTo>
                <a:lnTo>
                  <a:pt x="17238866" y="0"/>
                </a:lnTo>
                <a:lnTo>
                  <a:pt x="17199153" y="1422"/>
                </a:lnTo>
                <a:lnTo>
                  <a:pt x="17159974" y="5613"/>
                </a:lnTo>
                <a:lnTo>
                  <a:pt x="17121366" y="12509"/>
                </a:lnTo>
                <a:lnTo>
                  <a:pt x="17083367" y="22059"/>
                </a:lnTo>
                <a:lnTo>
                  <a:pt x="17046042" y="34188"/>
                </a:lnTo>
                <a:lnTo>
                  <a:pt x="17009428" y="48818"/>
                </a:lnTo>
                <a:lnTo>
                  <a:pt x="16973588" y="65887"/>
                </a:lnTo>
                <a:lnTo>
                  <a:pt x="16938549" y="85331"/>
                </a:lnTo>
                <a:lnTo>
                  <a:pt x="16904373" y="107073"/>
                </a:lnTo>
                <a:lnTo>
                  <a:pt x="16871112" y="131051"/>
                </a:lnTo>
                <a:lnTo>
                  <a:pt x="16838791" y="157187"/>
                </a:lnTo>
                <a:lnTo>
                  <a:pt x="16807498" y="185432"/>
                </a:lnTo>
                <a:lnTo>
                  <a:pt x="16777246" y="215709"/>
                </a:lnTo>
                <a:lnTo>
                  <a:pt x="16748100" y="247942"/>
                </a:lnTo>
                <a:lnTo>
                  <a:pt x="16720109" y="282067"/>
                </a:lnTo>
                <a:lnTo>
                  <a:pt x="16693312" y="318008"/>
                </a:lnTo>
                <a:lnTo>
                  <a:pt x="16667760" y="355727"/>
                </a:lnTo>
                <a:lnTo>
                  <a:pt x="16643515" y="395122"/>
                </a:lnTo>
                <a:lnTo>
                  <a:pt x="16620605" y="436130"/>
                </a:lnTo>
                <a:lnTo>
                  <a:pt x="16599103" y="478701"/>
                </a:lnTo>
                <a:lnTo>
                  <a:pt x="16579037" y="522757"/>
                </a:lnTo>
                <a:lnTo>
                  <a:pt x="16560457" y="568223"/>
                </a:lnTo>
                <a:lnTo>
                  <a:pt x="16543414" y="615035"/>
                </a:lnTo>
                <a:lnTo>
                  <a:pt x="16527971" y="663130"/>
                </a:lnTo>
                <a:lnTo>
                  <a:pt x="16514153" y="712431"/>
                </a:lnTo>
                <a:lnTo>
                  <a:pt x="16502025" y="762889"/>
                </a:lnTo>
                <a:lnTo>
                  <a:pt x="16491623" y="814412"/>
                </a:lnTo>
                <a:lnTo>
                  <a:pt x="16483013" y="866940"/>
                </a:lnTo>
                <a:lnTo>
                  <a:pt x="16476231" y="920407"/>
                </a:lnTo>
                <a:lnTo>
                  <a:pt x="16471316" y="974737"/>
                </a:lnTo>
                <a:lnTo>
                  <a:pt x="16468344" y="1029881"/>
                </a:lnTo>
                <a:lnTo>
                  <a:pt x="16467341" y="1085761"/>
                </a:lnTo>
                <a:lnTo>
                  <a:pt x="16468344" y="1141628"/>
                </a:lnTo>
                <a:lnTo>
                  <a:pt x="16471316" y="1196771"/>
                </a:lnTo>
                <a:lnTo>
                  <a:pt x="16476231" y="1251102"/>
                </a:lnTo>
                <a:lnTo>
                  <a:pt x="16483013" y="1304569"/>
                </a:lnTo>
                <a:lnTo>
                  <a:pt x="16491623" y="1357096"/>
                </a:lnTo>
                <a:lnTo>
                  <a:pt x="16502025" y="1408620"/>
                </a:lnTo>
                <a:lnTo>
                  <a:pt x="16514153" y="1459077"/>
                </a:lnTo>
                <a:lnTo>
                  <a:pt x="16527971" y="1508379"/>
                </a:lnTo>
                <a:lnTo>
                  <a:pt x="16543414" y="1556473"/>
                </a:lnTo>
                <a:lnTo>
                  <a:pt x="16560457" y="1603286"/>
                </a:lnTo>
                <a:lnTo>
                  <a:pt x="16579037" y="1648752"/>
                </a:lnTo>
                <a:lnTo>
                  <a:pt x="16599103" y="1692808"/>
                </a:lnTo>
                <a:lnTo>
                  <a:pt x="16620605" y="1735378"/>
                </a:lnTo>
                <a:lnTo>
                  <a:pt x="16643515" y="1776387"/>
                </a:lnTo>
                <a:lnTo>
                  <a:pt x="16667760" y="1815782"/>
                </a:lnTo>
                <a:lnTo>
                  <a:pt x="16693312" y="1853501"/>
                </a:lnTo>
                <a:lnTo>
                  <a:pt x="16720109" y="1889442"/>
                </a:lnTo>
                <a:lnTo>
                  <a:pt x="16748100" y="1923567"/>
                </a:lnTo>
                <a:lnTo>
                  <a:pt x="16777246" y="1955800"/>
                </a:lnTo>
                <a:lnTo>
                  <a:pt x="16807498" y="1986076"/>
                </a:lnTo>
                <a:lnTo>
                  <a:pt x="16838791" y="2014321"/>
                </a:lnTo>
                <a:lnTo>
                  <a:pt x="16871112" y="2040458"/>
                </a:lnTo>
                <a:lnTo>
                  <a:pt x="16904373" y="2064435"/>
                </a:lnTo>
                <a:lnTo>
                  <a:pt x="16938549" y="2086178"/>
                </a:lnTo>
                <a:lnTo>
                  <a:pt x="16973588" y="2105622"/>
                </a:lnTo>
                <a:lnTo>
                  <a:pt x="17009428" y="2122690"/>
                </a:lnTo>
                <a:lnTo>
                  <a:pt x="17046042" y="2137321"/>
                </a:lnTo>
                <a:lnTo>
                  <a:pt x="17083367" y="2149449"/>
                </a:lnTo>
                <a:lnTo>
                  <a:pt x="17121366" y="2159000"/>
                </a:lnTo>
                <a:lnTo>
                  <a:pt x="17159974" y="2165896"/>
                </a:lnTo>
                <a:lnTo>
                  <a:pt x="17199153" y="2170087"/>
                </a:lnTo>
                <a:lnTo>
                  <a:pt x="17238866" y="2171509"/>
                </a:lnTo>
                <a:lnTo>
                  <a:pt x="18287988" y="2171509"/>
                </a:lnTo>
                <a:lnTo>
                  <a:pt x="18287988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5070887" y="3186725"/>
            <a:ext cx="10318750" cy="5889625"/>
          </a:xfrm>
          <a:prstGeom prst="rect">
            <a:avLst/>
          </a:prstGeom>
        </p:spPr>
        <p:txBody>
          <a:bodyPr wrap="square" lIns="0" tIns="229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3200" spc="45" b="1">
                <a:solidFill>
                  <a:srgbClr val="2F3641"/>
                </a:solidFill>
                <a:latin typeface="Times New Roman"/>
                <a:cs typeface="Times New Roman"/>
              </a:rPr>
              <a:t>INSURANCE</a:t>
            </a:r>
            <a:r>
              <a:rPr dirty="0" sz="3200" spc="175" b="1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2F3641"/>
                </a:solidFill>
                <a:latin typeface="Times New Roman"/>
                <a:cs typeface="Times New Roman"/>
              </a:rPr>
              <a:t>POLICY</a:t>
            </a:r>
            <a:r>
              <a:rPr dirty="0" sz="3200" spc="180" b="1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2F3641"/>
                </a:solidFill>
                <a:latin typeface="Times New Roman"/>
                <a:cs typeface="Times New Roman"/>
              </a:rPr>
              <a:t>MANAGEMENT</a:t>
            </a:r>
            <a:r>
              <a:rPr dirty="0" sz="3200" spc="180" b="1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200" spc="45" b="1">
                <a:solidFill>
                  <a:srgbClr val="2F3641"/>
                </a:solidFill>
                <a:latin typeface="Times New Roman"/>
                <a:cs typeface="Times New Roman"/>
              </a:rPr>
              <a:t>SYSTEM</a:t>
            </a:r>
            <a:endParaRPr sz="3200">
              <a:latin typeface="Times New Roman"/>
              <a:cs typeface="Times New Roman"/>
            </a:endParaRPr>
          </a:p>
          <a:p>
            <a:pPr marL="854075" marR="2550795" indent="76835">
              <a:lnSpc>
                <a:spcPct val="115500"/>
              </a:lnSpc>
              <a:spcBef>
                <a:spcPts val="1175"/>
              </a:spcBef>
            </a:pPr>
            <a:r>
              <a:rPr dirty="0" sz="3300" spc="165">
                <a:solidFill>
                  <a:srgbClr val="2F3641"/>
                </a:solidFill>
                <a:latin typeface="Times New Roman"/>
                <a:cs typeface="Times New Roman"/>
              </a:rPr>
              <a:t>A</a:t>
            </a:r>
            <a:r>
              <a:rPr dirty="0" sz="3300" spc="10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25">
                <a:solidFill>
                  <a:srgbClr val="2F3641"/>
                </a:solidFill>
                <a:latin typeface="Times New Roman"/>
                <a:cs typeface="Times New Roman"/>
              </a:rPr>
              <a:t>platform</a:t>
            </a:r>
            <a:r>
              <a:rPr dirty="0" sz="3300" spc="10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85">
                <a:solidFill>
                  <a:srgbClr val="2F3641"/>
                </a:solidFill>
                <a:latin typeface="Times New Roman"/>
                <a:cs typeface="Times New Roman"/>
              </a:rPr>
              <a:t>that</a:t>
            </a:r>
            <a:r>
              <a:rPr dirty="0" sz="3300" spc="10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50">
                <a:solidFill>
                  <a:srgbClr val="2F3641"/>
                </a:solidFill>
                <a:latin typeface="Times New Roman"/>
                <a:cs typeface="Times New Roman"/>
              </a:rPr>
              <a:t>offers</a:t>
            </a:r>
            <a:r>
              <a:rPr dirty="0" sz="3300" spc="10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05">
                <a:solidFill>
                  <a:srgbClr val="2F3641"/>
                </a:solidFill>
                <a:latin typeface="Times New Roman"/>
                <a:cs typeface="Times New Roman"/>
              </a:rPr>
              <a:t>strong,</a:t>
            </a:r>
            <a:r>
              <a:rPr dirty="0" sz="3300" spc="15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40">
                <a:solidFill>
                  <a:srgbClr val="2F3641"/>
                </a:solidFill>
                <a:latin typeface="Times New Roman"/>
                <a:cs typeface="Times New Roman"/>
              </a:rPr>
              <a:t>reliable </a:t>
            </a:r>
            <a:r>
              <a:rPr dirty="0" sz="3300" spc="114">
                <a:solidFill>
                  <a:srgbClr val="2F3641"/>
                </a:solidFill>
                <a:latin typeface="Times New Roman"/>
                <a:cs typeface="Times New Roman"/>
              </a:rPr>
              <a:t>protection</a:t>
            </a:r>
            <a:r>
              <a:rPr dirty="0" sz="3300" spc="55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14">
                <a:solidFill>
                  <a:srgbClr val="2F3641"/>
                </a:solidFill>
                <a:latin typeface="Times New Roman"/>
                <a:cs typeface="Times New Roman"/>
              </a:rPr>
              <a:t>for</a:t>
            </a:r>
            <a:r>
              <a:rPr dirty="0" sz="3300" spc="55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30">
                <a:solidFill>
                  <a:srgbClr val="2F3641"/>
                </a:solidFill>
                <a:latin typeface="Times New Roman"/>
                <a:cs typeface="Times New Roman"/>
              </a:rPr>
              <a:t>your</a:t>
            </a:r>
            <a:r>
              <a:rPr dirty="0" sz="3300" spc="60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>
                <a:solidFill>
                  <a:srgbClr val="2F3641"/>
                </a:solidFill>
                <a:latin typeface="Times New Roman"/>
                <a:cs typeface="Times New Roman"/>
              </a:rPr>
              <a:t>policies</a:t>
            </a:r>
            <a:r>
              <a:rPr dirty="0" sz="3300" spc="55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180">
                <a:solidFill>
                  <a:srgbClr val="2F3641"/>
                </a:solidFill>
                <a:latin typeface="Times New Roman"/>
                <a:cs typeface="Times New Roman"/>
              </a:rPr>
              <a:t>and</a:t>
            </a:r>
            <a:r>
              <a:rPr dirty="0" sz="3300" spc="55">
                <a:solidFill>
                  <a:srgbClr val="2F3641"/>
                </a:solidFill>
                <a:latin typeface="Times New Roman"/>
                <a:cs typeface="Times New Roman"/>
              </a:rPr>
              <a:t> </a:t>
            </a:r>
            <a:r>
              <a:rPr dirty="0" sz="3300" spc="-10">
                <a:solidFill>
                  <a:srgbClr val="2F3641"/>
                </a:solidFill>
                <a:latin typeface="Times New Roman"/>
                <a:cs typeface="Times New Roman"/>
              </a:rPr>
              <a:t>claims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75"/>
              </a:spcBef>
            </a:pPr>
            <a:endParaRPr sz="3300">
              <a:latin typeface="Times New Roman"/>
              <a:cs typeface="Times New Roman"/>
            </a:endParaRPr>
          </a:p>
          <a:p>
            <a:pPr algn="ctr" marL="7962265" marR="218440">
              <a:lnSpc>
                <a:spcPct val="115799"/>
              </a:lnSpc>
            </a:pPr>
            <a:r>
              <a:rPr dirty="0" sz="3400">
                <a:latin typeface="Times New Roman"/>
                <a:cs typeface="Times New Roman"/>
              </a:rPr>
              <a:t>V</a:t>
            </a:r>
            <a:r>
              <a:rPr dirty="0" sz="3400" spc="-30">
                <a:latin typeface="Times New Roman"/>
                <a:cs typeface="Times New Roman"/>
              </a:rPr>
              <a:t> </a:t>
            </a:r>
            <a:r>
              <a:rPr dirty="0" sz="3400" spc="105">
                <a:latin typeface="Times New Roman"/>
                <a:cs typeface="Times New Roman"/>
              </a:rPr>
              <a:t>Hiranaya </a:t>
            </a:r>
            <a:r>
              <a:rPr dirty="0" sz="3400">
                <a:latin typeface="Times New Roman"/>
                <a:cs typeface="Times New Roman"/>
              </a:rPr>
              <a:t>B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 spc="90">
                <a:latin typeface="Times New Roman"/>
                <a:cs typeface="Times New Roman"/>
              </a:rPr>
              <a:t>Sindhu</a:t>
            </a:r>
            <a:endParaRPr sz="3400">
              <a:latin typeface="Times New Roman"/>
              <a:cs typeface="Times New Roman"/>
            </a:endParaRPr>
          </a:p>
          <a:p>
            <a:pPr algn="ctr" marL="7748905" marR="5080">
              <a:lnSpc>
                <a:spcPct val="115799"/>
              </a:lnSpc>
              <a:spcBef>
                <a:spcPts val="5"/>
              </a:spcBef>
            </a:pPr>
            <a:r>
              <a:rPr dirty="0" sz="3400">
                <a:latin typeface="Times New Roman"/>
                <a:cs typeface="Times New Roman"/>
              </a:rPr>
              <a:t>S</a:t>
            </a:r>
            <a:r>
              <a:rPr dirty="0" sz="3400" spc="-25">
                <a:latin typeface="Times New Roman"/>
                <a:cs typeface="Times New Roman"/>
              </a:rPr>
              <a:t> </a:t>
            </a:r>
            <a:r>
              <a:rPr dirty="0" sz="3400" spc="110">
                <a:latin typeface="Times New Roman"/>
                <a:cs typeface="Times New Roman"/>
              </a:rPr>
              <a:t>Gowthami </a:t>
            </a:r>
            <a:r>
              <a:rPr dirty="0" sz="3400" spc="75">
                <a:latin typeface="Times New Roman"/>
                <a:cs typeface="Times New Roman"/>
              </a:rPr>
              <a:t>Soumya</a:t>
            </a:r>
            <a:r>
              <a:rPr dirty="0" sz="3400">
                <a:latin typeface="Times New Roman"/>
                <a:cs typeface="Times New Roman"/>
              </a:rPr>
              <a:t> </a:t>
            </a:r>
            <a:r>
              <a:rPr dirty="0" sz="3400" spc="55">
                <a:latin typeface="Times New Roman"/>
                <a:cs typeface="Times New Roman"/>
              </a:rPr>
              <a:t>Priya </a:t>
            </a:r>
            <a:r>
              <a:rPr dirty="0" sz="3400" spc="155">
                <a:latin typeface="Times New Roman"/>
                <a:cs typeface="Times New Roman"/>
              </a:rPr>
              <a:t>J</a:t>
            </a:r>
            <a:r>
              <a:rPr dirty="0" sz="3400" spc="-5">
                <a:latin typeface="Times New Roman"/>
                <a:cs typeface="Times New Roman"/>
              </a:rPr>
              <a:t> </a:t>
            </a:r>
            <a:r>
              <a:rPr dirty="0" sz="3400" spc="-10">
                <a:latin typeface="Times New Roman"/>
                <a:cs typeface="Times New Roman"/>
              </a:rPr>
              <a:t>Vaishnavi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74240" y="405647"/>
              <a:ext cx="4271645" cy="1246505"/>
            </a:xfrm>
            <a:custGeom>
              <a:avLst/>
              <a:gdLst/>
              <a:ahLst/>
              <a:cxnLst/>
              <a:rect l="l" t="t" r="r" b="b"/>
              <a:pathLst>
                <a:path w="4271645" h="1246505">
                  <a:moveTo>
                    <a:pt x="3785726" y="1246102"/>
                  </a:moveTo>
                  <a:lnTo>
                    <a:pt x="485775" y="1246102"/>
                  </a:lnTo>
                  <a:lnTo>
                    <a:pt x="437762" y="1243725"/>
                  </a:lnTo>
                  <a:lnTo>
                    <a:pt x="390562" y="1236682"/>
                  </a:lnTo>
                  <a:lnTo>
                    <a:pt x="344494" y="1225105"/>
                  </a:lnTo>
                  <a:lnTo>
                    <a:pt x="299876" y="1209125"/>
                  </a:lnTo>
                  <a:lnTo>
                    <a:pt x="257028" y="1188875"/>
                  </a:lnTo>
                  <a:lnTo>
                    <a:pt x="216266" y="1164486"/>
                  </a:lnTo>
                  <a:lnTo>
                    <a:pt x="177911" y="1136092"/>
                  </a:lnTo>
                  <a:lnTo>
                    <a:pt x="142280" y="1103822"/>
                  </a:lnTo>
                  <a:lnTo>
                    <a:pt x="110010" y="1068191"/>
                  </a:lnTo>
                  <a:lnTo>
                    <a:pt x="81615" y="1029836"/>
                  </a:lnTo>
                  <a:lnTo>
                    <a:pt x="57227" y="989074"/>
                  </a:lnTo>
                  <a:lnTo>
                    <a:pt x="36977" y="946225"/>
                  </a:lnTo>
                  <a:lnTo>
                    <a:pt x="20997" y="901608"/>
                  </a:lnTo>
                  <a:lnTo>
                    <a:pt x="9420" y="855540"/>
                  </a:lnTo>
                  <a:lnTo>
                    <a:pt x="2377" y="808340"/>
                  </a:lnTo>
                  <a:lnTo>
                    <a:pt x="0" y="760327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3785726" y="0"/>
                  </a:lnTo>
                  <a:lnTo>
                    <a:pt x="3833739" y="2377"/>
                  </a:lnTo>
                  <a:lnTo>
                    <a:pt x="3880938" y="9420"/>
                  </a:lnTo>
                  <a:lnTo>
                    <a:pt x="3927006" y="20997"/>
                  </a:lnTo>
                  <a:lnTo>
                    <a:pt x="3971624" y="36977"/>
                  </a:lnTo>
                  <a:lnTo>
                    <a:pt x="4014473" y="57227"/>
                  </a:lnTo>
                  <a:lnTo>
                    <a:pt x="4055234" y="81615"/>
                  </a:lnTo>
                  <a:lnTo>
                    <a:pt x="4093590" y="110010"/>
                  </a:lnTo>
                  <a:lnTo>
                    <a:pt x="4129221" y="142280"/>
                  </a:lnTo>
                  <a:lnTo>
                    <a:pt x="4161490" y="177911"/>
                  </a:lnTo>
                  <a:lnTo>
                    <a:pt x="4189885" y="216266"/>
                  </a:lnTo>
                  <a:lnTo>
                    <a:pt x="4214273" y="257028"/>
                  </a:lnTo>
                  <a:lnTo>
                    <a:pt x="4234524" y="299876"/>
                  </a:lnTo>
                  <a:lnTo>
                    <a:pt x="4250503" y="344494"/>
                  </a:lnTo>
                  <a:lnTo>
                    <a:pt x="4262081" y="390562"/>
                  </a:lnTo>
                  <a:lnTo>
                    <a:pt x="4269124" y="437762"/>
                  </a:lnTo>
                  <a:lnTo>
                    <a:pt x="4271501" y="485775"/>
                  </a:lnTo>
                  <a:lnTo>
                    <a:pt x="4271501" y="760327"/>
                  </a:lnTo>
                  <a:lnTo>
                    <a:pt x="4269124" y="808340"/>
                  </a:lnTo>
                  <a:lnTo>
                    <a:pt x="4262081" y="855540"/>
                  </a:lnTo>
                  <a:lnTo>
                    <a:pt x="4250503" y="901608"/>
                  </a:lnTo>
                  <a:lnTo>
                    <a:pt x="4234524" y="946225"/>
                  </a:lnTo>
                  <a:lnTo>
                    <a:pt x="4214273" y="989074"/>
                  </a:lnTo>
                  <a:lnTo>
                    <a:pt x="4189885" y="1029836"/>
                  </a:lnTo>
                  <a:lnTo>
                    <a:pt x="4161490" y="1068191"/>
                  </a:lnTo>
                  <a:lnTo>
                    <a:pt x="4129221" y="1103822"/>
                  </a:lnTo>
                  <a:lnTo>
                    <a:pt x="4093590" y="1136092"/>
                  </a:lnTo>
                  <a:lnTo>
                    <a:pt x="4055234" y="1164486"/>
                  </a:lnTo>
                  <a:lnTo>
                    <a:pt x="4014473" y="1188875"/>
                  </a:lnTo>
                  <a:lnTo>
                    <a:pt x="3971624" y="1209125"/>
                  </a:lnTo>
                  <a:lnTo>
                    <a:pt x="3927006" y="1225105"/>
                  </a:lnTo>
                  <a:lnTo>
                    <a:pt x="3880938" y="1236682"/>
                  </a:lnTo>
                  <a:lnTo>
                    <a:pt x="3833739" y="1243725"/>
                  </a:lnTo>
                  <a:lnTo>
                    <a:pt x="3785726" y="1246102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12779" rIns="0" bIns="0" rtlCol="0" vert="horz">
            <a:spAutoFit/>
          </a:bodyPr>
          <a:lstStyle/>
          <a:p>
            <a:pPr marL="869315">
              <a:lnSpc>
                <a:spcPct val="1000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000000"/>
                </a:solidFill>
                <a:latin typeface="Times New Roman"/>
                <a:cs typeface="Times New Roman"/>
              </a:rPr>
              <a:t>Login</a:t>
            </a:r>
            <a:r>
              <a:rPr dirty="0" sz="3200" spc="-14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220" b="1">
                <a:solidFill>
                  <a:srgbClr val="000000"/>
                </a:solidFill>
                <a:latin typeface="Times New Roman"/>
                <a:cs typeface="Times New Roman"/>
              </a:rPr>
              <a:t>&amp;</a:t>
            </a:r>
            <a:r>
              <a:rPr dirty="0" sz="3200" spc="-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45" b="1">
                <a:solidFill>
                  <a:srgbClr val="000000"/>
                </a:solidFill>
                <a:latin typeface="Times New Roman"/>
                <a:cs typeface="Times New Roman"/>
              </a:rPr>
              <a:t>Register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973372" y="202824"/>
            <a:ext cx="13381355" cy="10079990"/>
            <a:chOff x="1973372" y="202824"/>
            <a:chExt cx="13381355" cy="1007999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3372" y="1728927"/>
              <a:ext cx="6657974" cy="85534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3999" y="202824"/>
              <a:ext cx="6210299" cy="9877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7564"/>
              <a:ext cx="6520815" cy="951230"/>
            </a:xfrm>
            <a:custGeom>
              <a:avLst/>
              <a:gdLst/>
              <a:ahLst/>
              <a:cxnLst/>
              <a:rect l="l" t="t" r="r" b="b"/>
              <a:pathLst>
                <a:path w="6520815" h="951230">
                  <a:moveTo>
                    <a:pt x="6045062" y="951135"/>
                  </a:moveTo>
                  <a:lnTo>
                    <a:pt x="475567" y="951135"/>
                  </a:lnTo>
                  <a:lnTo>
                    <a:pt x="426943" y="948679"/>
                  </a:lnTo>
                  <a:lnTo>
                    <a:pt x="379724" y="941473"/>
                  </a:lnTo>
                  <a:lnTo>
                    <a:pt x="334148" y="929754"/>
                  </a:lnTo>
                  <a:lnTo>
                    <a:pt x="290455" y="913762"/>
                  </a:lnTo>
                  <a:lnTo>
                    <a:pt x="248883" y="893736"/>
                  </a:lnTo>
                  <a:lnTo>
                    <a:pt x="209673" y="869915"/>
                  </a:lnTo>
                  <a:lnTo>
                    <a:pt x="173062" y="842538"/>
                  </a:lnTo>
                  <a:lnTo>
                    <a:pt x="139290" y="811844"/>
                  </a:lnTo>
                  <a:lnTo>
                    <a:pt x="108596" y="778072"/>
                  </a:lnTo>
                  <a:lnTo>
                    <a:pt x="81219" y="741461"/>
                  </a:lnTo>
                  <a:lnTo>
                    <a:pt x="57398" y="702251"/>
                  </a:lnTo>
                  <a:lnTo>
                    <a:pt x="37372" y="660679"/>
                  </a:lnTo>
                  <a:lnTo>
                    <a:pt x="21380" y="616986"/>
                  </a:lnTo>
                  <a:lnTo>
                    <a:pt x="9661" y="571410"/>
                  </a:lnTo>
                  <a:lnTo>
                    <a:pt x="2455" y="524191"/>
                  </a:lnTo>
                  <a:lnTo>
                    <a:pt x="0" y="475567"/>
                  </a:lnTo>
                  <a:lnTo>
                    <a:pt x="2455" y="426943"/>
                  </a:lnTo>
                  <a:lnTo>
                    <a:pt x="9661" y="379724"/>
                  </a:lnTo>
                  <a:lnTo>
                    <a:pt x="21380" y="334148"/>
                  </a:lnTo>
                  <a:lnTo>
                    <a:pt x="37372" y="290455"/>
                  </a:lnTo>
                  <a:lnTo>
                    <a:pt x="57398" y="248883"/>
                  </a:lnTo>
                  <a:lnTo>
                    <a:pt x="81219" y="209673"/>
                  </a:lnTo>
                  <a:lnTo>
                    <a:pt x="108596" y="173062"/>
                  </a:lnTo>
                  <a:lnTo>
                    <a:pt x="139290" y="139290"/>
                  </a:lnTo>
                  <a:lnTo>
                    <a:pt x="173062" y="108596"/>
                  </a:lnTo>
                  <a:lnTo>
                    <a:pt x="209673" y="81219"/>
                  </a:lnTo>
                  <a:lnTo>
                    <a:pt x="248883" y="57398"/>
                  </a:lnTo>
                  <a:lnTo>
                    <a:pt x="290455" y="37372"/>
                  </a:lnTo>
                  <a:lnTo>
                    <a:pt x="334148" y="21380"/>
                  </a:lnTo>
                  <a:lnTo>
                    <a:pt x="379724" y="9661"/>
                  </a:lnTo>
                  <a:lnTo>
                    <a:pt x="426943" y="2455"/>
                  </a:lnTo>
                  <a:lnTo>
                    <a:pt x="475567" y="0"/>
                  </a:lnTo>
                  <a:lnTo>
                    <a:pt x="6045062" y="0"/>
                  </a:lnTo>
                  <a:lnTo>
                    <a:pt x="6093686" y="2455"/>
                  </a:lnTo>
                  <a:lnTo>
                    <a:pt x="6140906" y="9661"/>
                  </a:lnTo>
                  <a:lnTo>
                    <a:pt x="6186481" y="21380"/>
                  </a:lnTo>
                  <a:lnTo>
                    <a:pt x="6230175" y="37372"/>
                  </a:lnTo>
                  <a:lnTo>
                    <a:pt x="6271746" y="57398"/>
                  </a:lnTo>
                  <a:lnTo>
                    <a:pt x="6310956" y="81219"/>
                  </a:lnTo>
                  <a:lnTo>
                    <a:pt x="6347567" y="108596"/>
                  </a:lnTo>
                  <a:lnTo>
                    <a:pt x="6381339" y="139290"/>
                  </a:lnTo>
                  <a:lnTo>
                    <a:pt x="6412033" y="173062"/>
                  </a:lnTo>
                  <a:lnTo>
                    <a:pt x="6439410" y="209673"/>
                  </a:lnTo>
                  <a:lnTo>
                    <a:pt x="6463231" y="248883"/>
                  </a:lnTo>
                  <a:lnTo>
                    <a:pt x="6483257" y="290455"/>
                  </a:lnTo>
                  <a:lnTo>
                    <a:pt x="6499249" y="334148"/>
                  </a:lnTo>
                  <a:lnTo>
                    <a:pt x="6510968" y="379724"/>
                  </a:lnTo>
                  <a:lnTo>
                    <a:pt x="6518174" y="426943"/>
                  </a:lnTo>
                  <a:lnTo>
                    <a:pt x="6520477" y="472536"/>
                  </a:lnTo>
                  <a:lnTo>
                    <a:pt x="6520477" y="478599"/>
                  </a:lnTo>
                  <a:lnTo>
                    <a:pt x="6518174" y="524191"/>
                  </a:lnTo>
                  <a:lnTo>
                    <a:pt x="6510968" y="571410"/>
                  </a:lnTo>
                  <a:lnTo>
                    <a:pt x="6499249" y="616986"/>
                  </a:lnTo>
                  <a:lnTo>
                    <a:pt x="6483257" y="660679"/>
                  </a:lnTo>
                  <a:lnTo>
                    <a:pt x="6463231" y="702251"/>
                  </a:lnTo>
                  <a:lnTo>
                    <a:pt x="6439410" y="741461"/>
                  </a:lnTo>
                  <a:lnTo>
                    <a:pt x="6412033" y="778072"/>
                  </a:lnTo>
                  <a:lnTo>
                    <a:pt x="6381339" y="811844"/>
                  </a:lnTo>
                  <a:lnTo>
                    <a:pt x="6347567" y="842538"/>
                  </a:lnTo>
                  <a:lnTo>
                    <a:pt x="6310956" y="869915"/>
                  </a:lnTo>
                  <a:lnTo>
                    <a:pt x="6271746" y="893736"/>
                  </a:lnTo>
                  <a:lnTo>
                    <a:pt x="6230175" y="913762"/>
                  </a:lnTo>
                  <a:lnTo>
                    <a:pt x="6186481" y="929754"/>
                  </a:lnTo>
                  <a:lnTo>
                    <a:pt x="6140906" y="941473"/>
                  </a:lnTo>
                  <a:lnTo>
                    <a:pt x="6093686" y="948679"/>
                  </a:lnTo>
                  <a:lnTo>
                    <a:pt x="6045062" y="951135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6825" y="210978"/>
            <a:ext cx="318706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7310" algn="l"/>
              </a:tabLst>
            </a:pPr>
            <a:r>
              <a:rPr dirty="0" sz="3200" spc="-10" b="1">
                <a:solidFill>
                  <a:srgbClr val="000000"/>
                </a:solidFill>
                <a:latin typeface="Times New Roman"/>
                <a:cs typeface="Times New Roman"/>
              </a:rPr>
              <a:t>Admin</a:t>
            </a: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dirty="0" sz="3200" spc="-75" b="1">
                <a:solidFill>
                  <a:srgbClr val="000000"/>
                </a:solidFill>
                <a:latin typeface="Times New Roman"/>
                <a:cs typeface="Times New Roman"/>
              </a:rPr>
              <a:t>Dashboard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1788795"/>
            <a:ext cx="18288000" cy="7248525"/>
            <a:chOff x="0" y="1788795"/>
            <a:chExt cx="18288000" cy="72485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88795"/>
              <a:ext cx="9628852" cy="72485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018" y="1788795"/>
              <a:ext cx="8403981" cy="7058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7564"/>
              <a:ext cx="6115050" cy="951230"/>
            </a:xfrm>
            <a:custGeom>
              <a:avLst/>
              <a:gdLst/>
              <a:ahLst/>
              <a:cxnLst/>
              <a:rect l="l" t="t" r="r" b="b"/>
              <a:pathLst>
                <a:path w="6115050" h="951230">
                  <a:moveTo>
                    <a:pt x="5639482" y="951135"/>
                  </a:moveTo>
                  <a:lnTo>
                    <a:pt x="69986" y="951135"/>
                  </a:lnTo>
                  <a:lnTo>
                    <a:pt x="21362" y="948679"/>
                  </a:lnTo>
                  <a:lnTo>
                    <a:pt x="0" y="945419"/>
                  </a:lnTo>
                  <a:lnTo>
                    <a:pt x="0" y="5715"/>
                  </a:lnTo>
                  <a:lnTo>
                    <a:pt x="21362" y="2455"/>
                  </a:lnTo>
                  <a:lnTo>
                    <a:pt x="69986" y="0"/>
                  </a:lnTo>
                  <a:lnTo>
                    <a:pt x="5639482" y="0"/>
                  </a:lnTo>
                  <a:lnTo>
                    <a:pt x="5688106" y="2455"/>
                  </a:lnTo>
                  <a:lnTo>
                    <a:pt x="5735325" y="9661"/>
                  </a:lnTo>
                  <a:lnTo>
                    <a:pt x="5780901" y="21380"/>
                  </a:lnTo>
                  <a:lnTo>
                    <a:pt x="5824594" y="37372"/>
                  </a:lnTo>
                  <a:lnTo>
                    <a:pt x="5866165" y="57398"/>
                  </a:lnTo>
                  <a:lnTo>
                    <a:pt x="5905376" y="81219"/>
                  </a:lnTo>
                  <a:lnTo>
                    <a:pt x="5941987" y="108596"/>
                  </a:lnTo>
                  <a:lnTo>
                    <a:pt x="5975759" y="139290"/>
                  </a:lnTo>
                  <a:lnTo>
                    <a:pt x="6006453" y="173062"/>
                  </a:lnTo>
                  <a:lnTo>
                    <a:pt x="6033830" y="209673"/>
                  </a:lnTo>
                  <a:lnTo>
                    <a:pt x="6057651" y="248883"/>
                  </a:lnTo>
                  <a:lnTo>
                    <a:pt x="6077677" y="290455"/>
                  </a:lnTo>
                  <a:lnTo>
                    <a:pt x="6093669" y="334148"/>
                  </a:lnTo>
                  <a:lnTo>
                    <a:pt x="6105387" y="379724"/>
                  </a:lnTo>
                  <a:lnTo>
                    <a:pt x="6112594" y="426943"/>
                  </a:lnTo>
                  <a:lnTo>
                    <a:pt x="6114896" y="472535"/>
                  </a:lnTo>
                  <a:lnTo>
                    <a:pt x="6114896" y="478599"/>
                  </a:lnTo>
                  <a:lnTo>
                    <a:pt x="6112594" y="524191"/>
                  </a:lnTo>
                  <a:lnTo>
                    <a:pt x="6105387" y="571410"/>
                  </a:lnTo>
                  <a:lnTo>
                    <a:pt x="6093669" y="616986"/>
                  </a:lnTo>
                  <a:lnTo>
                    <a:pt x="6077677" y="660679"/>
                  </a:lnTo>
                  <a:lnTo>
                    <a:pt x="6057651" y="702251"/>
                  </a:lnTo>
                  <a:lnTo>
                    <a:pt x="6033830" y="741461"/>
                  </a:lnTo>
                  <a:lnTo>
                    <a:pt x="6006453" y="778072"/>
                  </a:lnTo>
                  <a:lnTo>
                    <a:pt x="5975759" y="811844"/>
                  </a:lnTo>
                  <a:lnTo>
                    <a:pt x="5941987" y="842538"/>
                  </a:lnTo>
                  <a:lnTo>
                    <a:pt x="5905376" y="869915"/>
                  </a:lnTo>
                  <a:lnTo>
                    <a:pt x="5866165" y="893736"/>
                  </a:lnTo>
                  <a:lnTo>
                    <a:pt x="5824594" y="913762"/>
                  </a:lnTo>
                  <a:lnTo>
                    <a:pt x="5780901" y="929754"/>
                  </a:lnTo>
                  <a:lnTo>
                    <a:pt x="5735325" y="941473"/>
                  </a:lnTo>
                  <a:lnTo>
                    <a:pt x="5688106" y="948679"/>
                  </a:lnTo>
                  <a:lnTo>
                    <a:pt x="5639482" y="951135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9191" y="210978"/>
            <a:ext cx="509143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7310" algn="l"/>
              </a:tabLst>
            </a:pPr>
            <a:r>
              <a:rPr dirty="0" sz="3200" spc="-10" b="1">
                <a:solidFill>
                  <a:srgbClr val="000000"/>
                </a:solidFill>
                <a:latin typeface="Times New Roman"/>
                <a:cs typeface="Times New Roman"/>
              </a:rPr>
              <a:t>Admin</a:t>
            </a: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dirty="0" sz="3200" spc="-75" b="1">
                <a:solidFill>
                  <a:srgbClr val="000000"/>
                </a:solidFill>
                <a:latin typeface="Times New Roman"/>
                <a:cs typeface="Times New Roman"/>
              </a:rPr>
              <a:t>Dashboard</a:t>
            </a:r>
            <a:r>
              <a:rPr dirty="0" sz="3200" spc="-3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dirty="0" sz="3200" spc="-3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000000"/>
                </a:solidFill>
                <a:latin typeface="Times New Roman"/>
                <a:cs typeface="Times New Roman"/>
              </a:rPr>
              <a:t>Statistics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0627" y="77564"/>
            <a:ext cx="8924924" cy="102094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7564"/>
              <a:ext cx="6520815" cy="951230"/>
            </a:xfrm>
            <a:custGeom>
              <a:avLst/>
              <a:gdLst/>
              <a:ahLst/>
              <a:cxnLst/>
              <a:rect l="l" t="t" r="r" b="b"/>
              <a:pathLst>
                <a:path w="6520815" h="951230">
                  <a:moveTo>
                    <a:pt x="6045062" y="951135"/>
                  </a:moveTo>
                  <a:lnTo>
                    <a:pt x="475567" y="951135"/>
                  </a:lnTo>
                  <a:lnTo>
                    <a:pt x="426943" y="948679"/>
                  </a:lnTo>
                  <a:lnTo>
                    <a:pt x="379724" y="941473"/>
                  </a:lnTo>
                  <a:lnTo>
                    <a:pt x="334148" y="929754"/>
                  </a:lnTo>
                  <a:lnTo>
                    <a:pt x="290455" y="913762"/>
                  </a:lnTo>
                  <a:lnTo>
                    <a:pt x="248883" y="893736"/>
                  </a:lnTo>
                  <a:lnTo>
                    <a:pt x="209673" y="869915"/>
                  </a:lnTo>
                  <a:lnTo>
                    <a:pt x="173062" y="842538"/>
                  </a:lnTo>
                  <a:lnTo>
                    <a:pt x="139290" y="811844"/>
                  </a:lnTo>
                  <a:lnTo>
                    <a:pt x="108596" y="778072"/>
                  </a:lnTo>
                  <a:lnTo>
                    <a:pt x="81219" y="741461"/>
                  </a:lnTo>
                  <a:lnTo>
                    <a:pt x="57398" y="702251"/>
                  </a:lnTo>
                  <a:lnTo>
                    <a:pt x="37372" y="660679"/>
                  </a:lnTo>
                  <a:lnTo>
                    <a:pt x="21380" y="616986"/>
                  </a:lnTo>
                  <a:lnTo>
                    <a:pt x="9661" y="571410"/>
                  </a:lnTo>
                  <a:lnTo>
                    <a:pt x="2455" y="524191"/>
                  </a:lnTo>
                  <a:lnTo>
                    <a:pt x="0" y="475567"/>
                  </a:lnTo>
                  <a:lnTo>
                    <a:pt x="2455" y="426943"/>
                  </a:lnTo>
                  <a:lnTo>
                    <a:pt x="9661" y="379724"/>
                  </a:lnTo>
                  <a:lnTo>
                    <a:pt x="21380" y="334148"/>
                  </a:lnTo>
                  <a:lnTo>
                    <a:pt x="37372" y="290455"/>
                  </a:lnTo>
                  <a:lnTo>
                    <a:pt x="57398" y="248883"/>
                  </a:lnTo>
                  <a:lnTo>
                    <a:pt x="81219" y="209673"/>
                  </a:lnTo>
                  <a:lnTo>
                    <a:pt x="108596" y="173062"/>
                  </a:lnTo>
                  <a:lnTo>
                    <a:pt x="139290" y="139290"/>
                  </a:lnTo>
                  <a:lnTo>
                    <a:pt x="173062" y="108596"/>
                  </a:lnTo>
                  <a:lnTo>
                    <a:pt x="209673" y="81219"/>
                  </a:lnTo>
                  <a:lnTo>
                    <a:pt x="248883" y="57398"/>
                  </a:lnTo>
                  <a:lnTo>
                    <a:pt x="290455" y="37372"/>
                  </a:lnTo>
                  <a:lnTo>
                    <a:pt x="334148" y="21380"/>
                  </a:lnTo>
                  <a:lnTo>
                    <a:pt x="379724" y="9661"/>
                  </a:lnTo>
                  <a:lnTo>
                    <a:pt x="426943" y="2455"/>
                  </a:lnTo>
                  <a:lnTo>
                    <a:pt x="475567" y="0"/>
                  </a:lnTo>
                  <a:lnTo>
                    <a:pt x="6045062" y="0"/>
                  </a:lnTo>
                  <a:lnTo>
                    <a:pt x="6093686" y="2455"/>
                  </a:lnTo>
                  <a:lnTo>
                    <a:pt x="6140906" y="9661"/>
                  </a:lnTo>
                  <a:lnTo>
                    <a:pt x="6186481" y="21380"/>
                  </a:lnTo>
                  <a:lnTo>
                    <a:pt x="6230175" y="37372"/>
                  </a:lnTo>
                  <a:lnTo>
                    <a:pt x="6271746" y="57398"/>
                  </a:lnTo>
                  <a:lnTo>
                    <a:pt x="6310956" y="81219"/>
                  </a:lnTo>
                  <a:lnTo>
                    <a:pt x="6347567" y="108596"/>
                  </a:lnTo>
                  <a:lnTo>
                    <a:pt x="6381339" y="139290"/>
                  </a:lnTo>
                  <a:lnTo>
                    <a:pt x="6412033" y="173062"/>
                  </a:lnTo>
                  <a:lnTo>
                    <a:pt x="6439410" y="209673"/>
                  </a:lnTo>
                  <a:lnTo>
                    <a:pt x="6463231" y="248883"/>
                  </a:lnTo>
                  <a:lnTo>
                    <a:pt x="6483257" y="290455"/>
                  </a:lnTo>
                  <a:lnTo>
                    <a:pt x="6499249" y="334148"/>
                  </a:lnTo>
                  <a:lnTo>
                    <a:pt x="6510968" y="379724"/>
                  </a:lnTo>
                  <a:lnTo>
                    <a:pt x="6518174" y="426943"/>
                  </a:lnTo>
                  <a:lnTo>
                    <a:pt x="6520477" y="472536"/>
                  </a:lnTo>
                  <a:lnTo>
                    <a:pt x="6520477" y="478599"/>
                  </a:lnTo>
                  <a:lnTo>
                    <a:pt x="6518174" y="524191"/>
                  </a:lnTo>
                  <a:lnTo>
                    <a:pt x="6510968" y="571410"/>
                  </a:lnTo>
                  <a:lnTo>
                    <a:pt x="6499249" y="616986"/>
                  </a:lnTo>
                  <a:lnTo>
                    <a:pt x="6483257" y="660679"/>
                  </a:lnTo>
                  <a:lnTo>
                    <a:pt x="6463231" y="702251"/>
                  </a:lnTo>
                  <a:lnTo>
                    <a:pt x="6439410" y="741461"/>
                  </a:lnTo>
                  <a:lnTo>
                    <a:pt x="6412033" y="778072"/>
                  </a:lnTo>
                  <a:lnTo>
                    <a:pt x="6381339" y="811844"/>
                  </a:lnTo>
                  <a:lnTo>
                    <a:pt x="6347567" y="842538"/>
                  </a:lnTo>
                  <a:lnTo>
                    <a:pt x="6310956" y="869915"/>
                  </a:lnTo>
                  <a:lnTo>
                    <a:pt x="6271746" y="893736"/>
                  </a:lnTo>
                  <a:lnTo>
                    <a:pt x="6230175" y="913762"/>
                  </a:lnTo>
                  <a:lnTo>
                    <a:pt x="6186481" y="929754"/>
                  </a:lnTo>
                  <a:lnTo>
                    <a:pt x="6140906" y="941473"/>
                  </a:lnTo>
                  <a:lnTo>
                    <a:pt x="6093686" y="948679"/>
                  </a:lnTo>
                  <a:lnTo>
                    <a:pt x="6045062" y="951135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2295" rIns="0" bIns="0" rtlCol="0" vert="horz">
            <a:spAutoFit/>
          </a:bodyPr>
          <a:lstStyle/>
          <a:p>
            <a:pPr marL="1383030">
              <a:lnSpc>
                <a:spcPct val="100000"/>
              </a:lnSpc>
              <a:spcBef>
                <a:spcPts val="100"/>
              </a:spcBef>
            </a:pPr>
            <a:r>
              <a:rPr dirty="0" sz="3200" spc="-80" b="1">
                <a:solidFill>
                  <a:srgbClr val="000000"/>
                </a:solidFill>
                <a:latin typeface="Times New Roman"/>
                <a:cs typeface="Times New Roman"/>
              </a:rPr>
              <a:t>Customer</a:t>
            </a:r>
            <a:r>
              <a:rPr dirty="0" sz="3200" spc="-7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65" b="1">
                <a:solidFill>
                  <a:srgbClr val="000000"/>
                </a:solidFill>
                <a:latin typeface="Times New Roman"/>
                <a:cs typeface="Times New Roman"/>
              </a:rPr>
              <a:t>Dashboard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1907832"/>
            <a:ext cx="18288000" cy="7686675"/>
            <a:chOff x="0" y="1907832"/>
            <a:chExt cx="18288000" cy="76866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07832"/>
              <a:ext cx="9277349" cy="76866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4772" y="2079765"/>
              <a:ext cx="8793226" cy="718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77564"/>
              <a:ext cx="6520815" cy="951230"/>
            </a:xfrm>
            <a:custGeom>
              <a:avLst/>
              <a:gdLst/>
              <a:ahLst/>
              <a:cxnLst/>
              <a:rect l="l" t="t" r="r" b="b"/>
              <a:pathLst>
                <a:path w="6520815" h="951230">
                  <a:moveTo>
                    <a:pt x="6045062" y="951135"/>
                  </a:moveTo>
                  <a:lnTo>
                    <a:pt x="475567" y="951135"/>
                  </a:lnTo>
                  <a:lnTo>
                    <a:pt x="426943" y="948679"/>
                  </a:lnTo>
                  <a:lnTo>
                    <a:pt x="379724" y="941473"/>
                  </a:lnTo>
                  <a:lnTo>
                    <a:pt x="334148" y="929754"/>
                  </a:lnTo>
                  <a:lnTo>
                    <a:pt x="290455" y="913762"/>
                  </a:lnTo>
                  <a:lnTo>
                    <a:pt x="248883" y="893736"/>
                  </a:lnTo>
                  <a:lnTo>
                    <a:pt x="209673" y="869915"/>
                  </a:lnTo>
                  <a:lnTo>
                    <a:pt x="173062" y="842538"/>
                  </a:lnTo>
                  <a:lnTo>
                    <a:pt x="139290" y="811844"/>
                  </a:lnTo>
                  <a:lnTo>
                    <a:pt x="108596" y="778072"/>
                  </a:lnTo>
                  <a:lnTo>
                    <a:pt x="81219" y="741461"/>
                  </a:lnTo>
                  <a:lnTo>
                    <a:pt x="57398" y="702251"/>
                  </a:lnTo>
                  <a:lnTo>
                    <a:pt x="37372" y="660679"/>
                  </a:lnTo>
                  <a:lnTo>
                    <a:pt x="21380" y="616986"/>
                  </a:lnTo>
                  <a:lnTo>
                    <a:pt x="9661" y="571410"/>
                  </a:lnTo>
                  <a:lnTo>
                    <a:pt x="2455" y="524191"/>
                  </a:lnTo>
                  <a:lnTo>
                    <a:pt x="0" y="475567"/>
                  </a:lnTo>
                  <a:lnTo>
                    <a:pt x="2455" y="426943"/>
                  </a:lnTo>
                  <a:lnTo>
                    <a:pt x="9661" y="379724"/>
                  </a:lnTo>
                  <a:lnTo>
                    <a:pt x="21380" y="334148"/>
                  </a:lnTo>
                  <a:lnTo>
                    <a:pt x="37372" y="290455"/>
                  </a:lnTo>
                  <a:lnTo>
                    <a:pt x="57398" y="248883"/>
                  </a:lnTo>
                  <a:lnTo>
                    <a:pt x="81219" y="209673"/>
                  </a:lnTo>
                  <a:lnTo>
                    <a:pt x="108596" y="173062"/>
                  </a:lnTo>
                  <a:lnTo>
                    <a:pt x="139290" y="139290"/>
                  </a:lnTo>
                  <a:lnTo>
                    <a:pt x="173062" y="108596"/>
                  </a:lnTo>
                  <a:lnTo>
                    <a:pt x="209673" y="81219"/>
                  </a:lnTo>
                  <a:lnTo>
                    <a:pt x="248883" y="57398"/>
                  </a:lnTo>
                  <a:lnTo>
                    <a:pt x="290455" y="37372"/>
                  </a:lnTo>
                  <a:lnTo>
                    <a:pt x="334148" y="21380"/>
                  </a:lnTo>
                  <a:lnTo>
                    <a:pt x="379724" y="9661"/>
                  </a:lnTo>
                  <a:lnTo>
                    <a:pt x="426943" y="2455"/>
                  </a:lnTo>
                  <a:lnTo>
                    <a:pt x="475567" y="0"/>
                  </a:lnTo>
                  <a:lnTo>
                    <a:pt x="6045062" y="0"/>
                  </a:lnTo>
                  <a:lnTo>
                    <a:pt x="6093686" y="2455"/>
                  </a:lnTo>
                  <a:lnTo>
                    <a:pt x="6140906" y="9661"/>
                  </a:lnTo>
                  <a:lnTo>
                    <a:pt x="6186481" y="21380"/>
                  </a:lnTo>
                  <a:lnTo>
                    <a:pt x="6230175" y="37372"/>
                  </a:lnTo>
                  <a:lnTo>
                    <a:pt x="6271746" y="57398"/>
                  </a:lnTo>
                  <a:lnTo>
                    <a:pt x="6310956" y="81219"/>
                  </a:lnTo>
                  <a:lnTo>
                    <a:pt x="6347567" y="108596"/>
                  </a:lnTo>
                  <a:lnTo>
                    <a:pt x="6381339" y="139290"/>
                  </a:lnTo>
                  <a:lnTo>
                    <a:pt x="6412033" y="173062"/>
                  </a:lnTo>
                  <a:lnTo>
                    <a:pt x="6439410" y="209673"/>
                  </a:lnTo>
                  <a:lnTo>
                    <a:pt x="6463231" y="248883"/>
                  </a:lnTo>
                  <a:lnTo>
                    <a:pt x="6483257" y="290455"/>
                  </a:lnTo>
                  <a:lnTo>
                    <a:pt x="6499249" y="334148"/>
                  </a:lnTo>
                  <a:lnTo>
                    <a:pt x="6510968" y="379724"/>
                  </a:lnTo>
                  <a:lnTo>
                    <a:pt x="6518174" y="426943"/>
                  </a:lnTo>
                  <a:lnTo>
                    <a:pt x="6520477" y="472536"/>
                  </a:lnTo>
                  <a:lnTo>
                    <a:pt x="6520477" y="478599"/>
                  </a:lnTo>
                  <a:lnTo>
                    <a:pt x="6518174" y="524191"/>
                  </a:lnTo>
                  <a:lnTo>
                    <a:pt x="6510968" y="571410"/>
                  </a:lnTo>
                  <a:lnTo>
                    <a:pt x="6499249" y="616986"/>
                  </a:lnTo>
                  <a:lnTo>
                    <a:pt x="6483257" y="660679"/>
                  </a:lnTo>
                  <a:lnTo>
                    <a:pt x="6463231" y="702251"/>
                  </a:lnTo>
                  <a:lnTo>
                    <a:pt x="6439410" y="741461"/>
                  </a:lnTo>
                  <a:lnTo>
                    <a:pt x="6412033" y="778072"/>
                  </a:lnTo>
                  <a:lnTo>
                    <a:pt x="6381339" y="811844"/>
                  </a:lnTo>
                  <a:lnTo>
                    <a:pt x="6347567" y="842538"/>
                  </a:lnTo>
                  <a:lnTo>
                    <a:pt x="6310956" y="869915"/>
                  </a:lnTo>
                  <a:lnTo>
                    <a:pt x="6271746" y="893736"/>
                  </a:lnTo>
                  <a:lnTo>
                    <a:pt x="6230175" y="913762"/>
                  </a:lnTo>
                  <a:lnTo>
                    <a:pt x="6186481" y="929754"/>
                  </a:lnTo>
                  <a:lnTo>
                    <a:pt x="6140906" y="941473"/>
                  </a:lnTo>
                  <a:lnTo>
                    <a:pt x="6093686" y="948679"/>
                  </a:lnTo>
                  <a:lnTo>
                    <a:pt x="6045062" y="951135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2295" rIns="0" bIns="0" rtlCol="0" vert="horz">
            <a:spAutoFit/>
          </a:bodyPr>
          <a:lstStyle/>
          <a:p>
            <a:pPr marL="826135">
              <a:lnSpc>
                <a:spcPct val="100000"/>
              </a:lnSpc>
              <a:spcBef>
                <a:spcPts val="100"/>
              </a:spcBef>
            </a:pPr>
            <a:r>
              <a:rPr dirty="0" sz="3200" spc="-80" b="1">
                <a:solidFill>
                  <a:srgbClr val="000000"/>
                </a:solidFill>
                <a:latin typeface="Times New Roman"/>
                <a:cs typeface="Times New Roman"/>
              </a:rPr>
              <a:t>Customer</a:t>
            </a:r>
            <a:r>
              <a:rPr dirty="0" sz="3200" spc="-4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75" b="1">
                <a:solidFill>
                  <a:srgbClr val="000000"/>
                </a:solidFill>
                <a:latin typeface="Times New Roman"/>
                <a:cs typeface="Times New Roman"/>
              </a:rPr>
              <a:t>Dashboard</a:t>
            </a:r>
            <a:r>
              <a:rPr dirty="0" sz="3200" spc="-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dirty="0" sz="3200" spc="-4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>
                <a:solidFill>
                  <a:srgbClr val="000000"/>
                </a:solidFill>
                <a:latin typeface="Times New Roman"/>
                <a:cs typeface="Times New Roman"/>
              </a:rPr>
              <a:t>cart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312" y="1902586"/>
            <a:ext cx="15030449" cy="76866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659350" y="2006600"/>
                </a:moveTo>
                <a:lnTo>
                  <a:pt x="628650" y="2006600"/>
                </a:lnTo>
                <a:lnTo>
                  <a:pt x="581733" y="2004875"/>
                </a:lnTo>
                <a:lnTo>
                  <a:pt x="535752" y="1999783"/>
                </a:lnTo>
                <a:lnTo>
                  <a:pt x="490830" y="1991446"/>
                </a:lnTo>
                <a:lnTo>
                  <a:pt x="447087" y="1979983"/>
                </a:lnTo>
                <a:lnTo>
                  <a:pt x="404645" y="1965518"/>
                </a:lnTo>
                <a:lnTo>
                  <a:pt x="363627" y="1948171"/>
                </a:lnTo>
                <a:lnTo>
                  <a:pt x="324152" y="1928065"/>
                </a:lnTo>
                <a:lnTo>
                  <a:pt x="286343" y="1905320"/>
                </a:lnTo>
                <a:lnTo>
                  <a:pt x="250322" y="1880059"/>
                </a:lnTo>
                <a:lnTo>
                  <a:pt x="216209" y="1852402"/>
                </a:lnTo>
                <a:lnTo>
                  <a:pt x="184127" y="1822472"/>
                </a:lnTo>
                <a:lnTo>
                  <a:pt x="154197" y="1790390"/>
                </a:lnTo>
                <a:lnTo>
                  <a:pt x="126540" y="1756278"/>
                </a:lnTo>
                <a:lnTo>
                  <a:pt x="101279" y="1720256"/>
                </a:lnTo>
                <a:lnTo>
                  <a:pt x="78534" y="1682447"/>
                </a:lnTo>
                <a:lnTo>
                  <a:pt x="58428" y="1642973"/>
                </a:lnTo>
                <a:lnTo>
                  <a:pt x="41081" y="1601954"/>
                </a:lnTo>
                <a:lnTo>
                  <a:pt x="26616" y="1559512"/>
                </a:lnTo>
                <a:lnTo>
                  <a:pt x="15154" y="1515769"/>
                </a:lnTo>
                <a:lnTo>
                  <a:pt x="6816" y="1470847"/>
                </a:lnTo>
                <a:lnTo>
                  <a:pt x="1724" y="1424867"/>
                </a:lnTo>
                <a:lnTo>
                  <a:pt x="0" y="1377950"/>
                </a:lnTo>
                <a:lnTo>
                  <a:pt x="0" y="628650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7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2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2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7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50" y="0"/>
                </a:lnTo>
                <a:lnTo>
                  <a:pt x="17659350" y="0"/>
                </a:lnTo>
                <a:lnTo>
                  <a:pt x="17706267" y="1724"/>
                </a:lnTo>
                <a:lnTo>
                  <a:pt x="17752247" y="6816"/>
                </a:lnTo>
                <a:lnTo>
                  <a:pt x="17797170" y="15154"/>
                </a:lnTo>
                <a:lnTo>
                  <a:pt x="17840913" y="26616"/>
                </a:lnTo>
                <a:lnTo>
                  <a:pt x="17883354" y="41081"/>
                </a:lnTo>
                <a:lnTo>
                  <a:pt x="17924373" y="58428"/>
                </a:lnTo>
                <a:lnTo>
                  <a:pt x="17963848" y="78534"/>
                </a:lnTo>
                <a:lnTo>
                  <a:pt x="18001657" y="101279"/>
                </a:lnTo>
                <a:lnTo>
                  <a:pt x="18037679" y="126540"/>
                </a:lnTo>
                <a:lnTo>
                  <a:pt x="18071791" y="154197"/>
                </a:lnTo>
                <a:lnTo>
                  <a:pt x="18103873" y="184127"/>
                </a:lnTo>
                <a:lnTo>
                  <a:pt x="18133804" y="216209"/>
                </a:lnTo>
                <a:lnTo>
                  <a:pt x="18161460" y="250322"/>
                </a:lnTo>
                <a:lnTo>
                  <a:pt x="18186722" y="286343"/>
                </a:lnTo>
                <a:lnTo>
                  <a:pt x="18209466" y="324152"/>
                </a:lnTo>
                <a:lnTo>
                  <a:pt x="18229573" y="363627"/>
                </a:lnTo>
                <a:lnTo>
                  <a:pt x="18246920" y="404645"/>
                </a:lnTo>
                <a:lnTo>
                  <a:pt x="18261385" y="447087"/>
                </a:lnTo>
                <a:lnTo>
                  <a:pt x="18272847" y="490830"/>
                </a:lnTo>
                <a:lnTo>
                  <a:pt x="18281185" y="535752"/>
                </a:lnTo>
                <a:lnTo>
                  <a:pt x="18286277" y="581733"/>
                </a:lnTo>
                <a:lnTo>
                  <a:pt x="18286711" y="593524"/>
                </a:lnTo>
                <a:lnTo>
                  <a:pt x="18286711" y="1413075"/>
                </a:lnTo>
                <a:lnTo>
                  <a:pt x="18281185" y="1470847"/>
                </a:lnTo>
                <a:lnTo>
                  <a:pt x="18272847" y="1515769"/>
                </a:lnTo>
                <a:lnTo>
                  <a:pt x="18261385" y="1559512"/>
                </a:lnTo>
                <a:lnTo>
                  <a:pt x="18246920" y="1601954"/>
                </a:lnTo>
                <a:lnTo>
                  <a:pt x="18229573" y="1642973"/>
                </a:lnTo>
                <a:lnTo>
                  <a:pt x="18209466" y="1682447"/>
                </a:lnTo>
                <a:lnTo>
                  <a:pt x="18186722" y="1720256"/>
                </a:lnTo>
                <a:lnTo>
                  <a:pt x="18161460" y="1756278"/>
                </a:lnTo>
                <a:lnTo>
                  <a:pt x="18133804" y="1790390"/>
                </a:lnTo>
                <a:lnTo>
                  <a:pt x="18103873" y="1822472"/>
                </a:lnTo>
                <a:lnTo>
                  <a:pt x="18071791" y="1852402"/>
                </a:lnTo>
                <a:lnTo>
                  <a:pt x="18037679" y="1880059"/>
                </a:lnTo>
                <a:lnTo>
                  <a:pt x="18001657" y="1905320"/>
                </a:lnTo>
                <a:lnTo>
                  <a:pt x="17963848" y="1928065"/>
                </a:lnTo>
                <a:lnTo>
                  <a:pt x="17924373" y="1948171"/>
                </a:lnTo>
                <a:lnTo>
                  <a:pt x="17883354" y="1965518"/>
                </a:lnTo>
                <a:lnTo>
                  <a:pt x="17840913" y="1979983"/>
                </a:lnTo>
                <a:lnTo>
                  <a:pt x="17797170" y="1991446"/>
                </a:lnTo>
                <a:lnTo>
                  <a:pt x="17752247" y="1999783"/>
                </a:lnTo>
                <a:lnTo>
                  <a:pt x="17706267" y="2004875"/>
                </a:lnTo>
                <a:lnTo>
                  <a:pt x="17659350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6540500">
              <a:lnSpc>
                <a:spcPct val="100000"/>
              </a:lnSpc>
              <a:spcBef>
                <a:spcPts val="100"/>
              </a:spcBef>
            </a:pPr>
            <a:r>
              <a:rPr dirty="0" spc="290"/>
              <a:t>CONCLUSION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971" y="3127510"/>
            <a:ext cx="180010" cy="18001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028891" y="2492252"/>
            <a:ext cx="14647544" cy="7236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1308735">
              <a:lnSpc>
                <a:spcPct val="116500"/>
              </a:lnSpc>
              <a:spcBef>
                <a:spcPts val="100"/>
              </a:spcBef>
            </a:pPr>
            <a:r>
              <a:rPr dirty="0" sz="5800" spc="180">
                <a:latin typeface="Times New Roman"/>
                <a:cs typeface="Times New Roman"/>
              </a:rPr>
              <a:t>The</a:t>
            </a:r>
            <a:r>
              <a:rPr dirty="0" sz="5800" spc="30">
                <a:latin typeface="Times New Roman"/>
                <a:cs typeface="Times New Roman"/>
              </a:rPr>
              <a:t> </a:t>
            </a:r>
            <a:r>
              <a:rPr dirty="0" sz="5800" spc="170">
                <a:latin typeface="Times New Roman"/>
                <a:cs typeface="Times New Roman"/>
              </a:rPr>
              <a:t>Insurance</a:t>
            </a:r>
            <a:r>
              <a:rPr dirty="0" sz="5800" spc="35">
                <a:latin typeface="Times New Roman"/>
                <a:cs typeface="Times New Roman"/>
              </a:rPr>
              <a:t> </a:t>
            </a:r>
            <a:r>
              <a:rPr dirty="0" sz="5800">
                <a:latin typeface="Times New Roman"/>
                <a:cs typeface="Times New Roman"/>
              </a:rPr>
              <a:t>Policy</a:t>
            </a:r>
            <a:r>
              <a:rPr dirty="0" sz="5800" spc="35">
                <a:latin typeface="Times New Roman"/>
                <a:cs typeface="Times New Roman"/>
              </a:rPr>
              <a:t> </a:t>
            </a:r>
            <a:r>
              <a:rPr dirty="0" sz="5800" spc="200">
                <a:latin typeface="Times New Roman"/>
                <a:cs typeface="Times New Roman"/>
              </a:rPr>
              <a:t>Management</a:t>
            </a:r>
            <a:r>
              <a:rPr dirty="0" sz="5800" spc="35">
                <a:latin typeface="Times New Roman"/>
                <a:cs typeface="Times New Roman"/>
              </a:rPr>
              <a:t> </a:t>
            </a:r>
            <a:r>
              <a:rPr dirty="0" sz="5800" spc="50">
                <a:latin typeface="Times New Roman"/>
                <a:cs typeface="Times New Roman"/>
              </a:rPr>
              <a:t>System </a:t>
            </a:r>
            <a:r>
              <a:rPr dirty="0" sz="5800" spc="70">
                <a:latin typeface="Times New Roman"/>
                <a:cs typeface="Times New Roman"/>
              </a:rPr>
              <a:t>provides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305">
                <a:latin typeface="Times New Roman"/>
                <a:cs typeface="Times New Roman"/>
              </a:rPr>
              <a:t>a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75">
                <a:latin typeface="Times New Roman"/>
                <a:cs typeface="Times New Roman"/>
              </a:rPr>
              <a:t>robust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290">
                <a:latin typeface="Times New Roman"/>
                <a:cs typeface="Times New Roman"/>
              </a:rPr>
              <a:t>and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>
                <a:latin typeface="Times New Roman"/>
                <a:cs typeface="Times New Roman"/>
              </a:rPr>
              <a:t>scalable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65">
                <a:latin typeface="Times New Roman"/>
                <a:cs typeface="Times New Roman"/>
              </a:rPr>
              <a:t>platform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80">
                <a:latin typeface="Times New Roman"/>
                <a:cs typeface="Times New Roman"/>
              </a:rPr>
              <a:t>for </a:t>
            </a:r>
            <a:r>
              <a:rPr dirty="0" sz="5800">
                <a:latin typeface="Times New Roman"/>
                <a:cs typeface="Times New Roman"/>
              </a:rPr>
              <a:t>efficiently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65">
                <a:latin typeface="Times New Roman"/>
                <a:cs typeface="Times New Roman"/>
              </a:rPr>
              <a:t>handling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30">
                <a:latin typeface="Times New Roman"/>
                <a:cs typeface="Times New Roman"/>
              </a:rPr>
              <a:t>insurance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14">
                <a:latin typeface="Times New Roman"/>
                <a:cs typeface="Times New Roman"/>
              </a:rPr>
              <a:t>operations.</a:t>
            </a:r>
            <a:endParaRPr sz="5800">
              <a:latin typeface="Times New Roman"/>
              <a:cs typeface="Times New Roman"/>
            </a:endParaRPr>
          </a:p>
          <a:p>
            <a:pPr marL="12700" marR="5080" indent="184150">
              <a:lnSpc>
                <a:spcPct val="116500"/>
              </a:lnSpc>
            </a:pPr>
            <a:r>
              <a:rPr dirty="0" sz="5800" spc="155">
                <a:latin typeface="Times New Roman"/>
                <a:cs typeface="Times New Roman"/>
              </a:rPr>
              <a:t>With</a:t>
            </a:r>
            <a:r>
              <a:rPr dirty="0" sz="5800" spc="80">
                <a:latin typeface="Times New Roman"/>
                <a:cs typeface="Times New Roman"/>
              </a:rPr>
              <a:t> </a:t>
            </a:r>
            <a:r>
              <a:rPr dirty="0" sz="5800">
                <a:latin typeface="Times New Roman"/>
                <a:cs typeface="Times New Roman"/>
              </a:rPr>
              <a:t>secure</a:t>
            </a:r>
            <a:r>
              <a:rPr dirty="0" sz="5800" spc="80">
                <a:latin typeface="Times New Roman"/>
                <a:cs typeface="Times New Roman"/>
              </a:rPr>
              <a:t> </a:t>
            </a:r>
            <a:r>
              <a:rPr dirty="0" sz="5800" spc="175">
                <a:latin typeface="Times New Roman"/>
                <a:cs typeface="Times New Roman"/>
              </a:rPr>
              <a:t>authentication,</a:t>
            </a:r>
            <a:r>
              <a:rPr dirty="0" sz="5800" spc="85">
                <a:latin typeface="Times New Roman"/>
                <a:cs typeface="Times New Roman"/>
              </a:rPr>
              <a:t> </a:t>
            </a:r>
            <a:r>
              <a:rPr dirty="0" sz="5800" spc="100">
                <a:latin typeface="Times New Roman"/>
                <a:cs typeface="Times New Roman"/>
              </a:rPr>
              <a:t>categorized</a:t>
            </a:r>
            <a:r>
              <a:rPr dirty="0" sz="5800" spc="80">
                <a:latin typeface="Times New Roman"/>
                <a:cs typeface="Times New Roman"/>
              </a:rPr>
              <a:t> </a:t>
            </a:r>
            <a:r>
              <a:rPr dirty="0" sz="5800" spc="55">
                <a:latin typeface="Times New Roman"/>
                <a:cs typeface="Times New Roman"/>
              </a:rPr>
              <a:t>policy </a:t>
            </a:r>
            <a:r>
              <a:rPr dirty="0" sz="5800" spc="80">
                <a:latin typeface="Times New Roman"/>
                <a:cs typeface="Times New Roman"/>
              </a:rPr>
              <a:t>browsing,</a:t>
            </a:r>
            <a:r>
              <a:rPr dirty="0" sz="5800" spc="55">
                <a:latin typeface="Times New Roman"/>
                <a:cs typeface="Times New Roman"/>
              </a:rPr>
              <a:t> </a:t>
            </a:r>
            <a:r>
              <a:rPr dirty="0" sz="5800" spc="290">
                <a:latin typeface="Times New Roman"/>
                <a:cs typeface="Times New Roman"/>
              </a:rPr>
              <a:t>and</a:t>
            </a:r>
            <a:r>
              <a:rPr dirty="0" sz="5800" spc="55">
                <a:latin typeface="Times New Roman"/>
                <a:cs typeface="Times New Roman"/>
              </a:rPr>
              <a:t> </a:t>
            </a:r>
            <a:r>
              <a:rPr dirty="0" sz="5800">
                <a:latin typeface="Times New Roman"/>
                <a:cs typeface="Times New Roman"/>
              </a:rPr>
              <a:t>seamless</a:t>
            </a:r>
            <a:r>
              <a:rPr dirty="0" sz="5800" spc="60">
                <a:latin typeface="Times New Roman"/>
                <a:cs typeface="Times New Roman"/>
              </a:rPr>
              <a:t> </a:t>
            </a:r>
            <a:r>
              <a:rPr dirty="0" sz="5800" spc="160">
                <a:latin typeface="Times New Roman"/>
                <a:cs typeface="Times New Roman"/>
              </a:rPr>
              <a:t>backend</a:t>
            </a:r>
            <a:r>
              <a:rPr dirty="0" sz="5800" spc="55">
                <a:latin typeface="Times New Roman"/>
                <a:cs typeface="Times New Roman"/>
              </a:rPr>
              <a:t> </a:t>
            </a:r>
            <a:r>
              <a:rPr dirty="0" sz="5800" spc="135">
                <a:latin typeface="Times New Roman"/>
                <a:cs typeface="Times New Roman"/>
              </a:rPr>
              <a:t>operations,</a:t>
            </a:r>
            <a:r>
              <a:rPr dirty="0" sz="5800" spc="60">
                <a:latin typeface="Times New Roman"/>
                <a:cs typeface="Times New Roman"/>
              </a:rPr>
              <a:t> </a:t>
            </a:r>
            <a:r>
              <a:rPr dirty="0" sz="5800" spc="100">
                <a:latin typeface="Times New Roman"/>
                <a:cs typeface="Times New Roman"/>
              </a:rPr>
              <a:t>it </a:t>
            </a:r>
            <a:r>
              <a:rPr dirty="0" sz="5800" spc="105">
                <a:latin typeface="Times New Roman"/>
                <a:cs typeface="Times New Roman"/>
              </a:rPr>
              <a:t>aims</a:t>
            </a:r>
            <a:r>
              <a:rPr dirty="0" sz="5800" spc="10">
                <a:latin typeface="Times New Roman"/>
                <a:cs typeface="Times New Roman"/>
              </a:rPr>
              <a:t> </a:t>
            </a:r>
            <a:r>
              <a:rPr dirty="0" sz="5800" spc="295">
                <a:latin typeface="Times New Roman"/>
                <a:cs typeface="Times New Roman"/>
              </a:rPr>
              <a:t>to</a:t>
            </a:r>
            <a:r>
              <a:rPr dirty="0" sz="5800" spc="10">
                <a:latin typeface="Times New Roman"/>
                <a:cs typeface="Times New Roman"/>
              </a:rPr>
              <a:t> </a:t>
            </a:r>
            <a:r>
              <a:rPr dirty="0" sz="5800" spc="120">
                <a:latin typeface="Times New Roman"/>
                <a:cs typeface="Times New Roman"/>
              </a:rPr>
              <a:t>bridge</a:t>
            </a:r>
            <a:r>
              <a:rPr dirty="0" sz="5800" spc="15">
                <a:latin typeface="Times New Roman"/>
                <a:cs typeface="Times New Roman"/>
              </a:rPr>
              <a:t> </a:t>
            </a:r>
            <a:r>
              <a:rPr dirty="0" sz="5800" spc="175">
                <a:latin typeface="Times New Roman"/>
                <a:cs typeface="Times New Roman"/>
              </a:rPr>
              <a:t>the</a:t>
            </a:r>
            <a:r>
              <a:rPr dirty="0" sz="5800" spc="10">
                <a:latin typeface="Times New Roman"/>
                <a:cs typeface="Times New Roman"/>
              </a:rPr>
              <a:t> </a:t>
            </a:r>
            <a:r>
              <a:rPr dirty="0" sz="5800" spc="155">
                <a:latin typeface="Times New Roman"/>
                <a:cs typeface="Times New Roman"/>
              </a:rPr>
              <a:t>gap</a:t>
            </a:r>
            <a:r>
              <a:rPr dirty="0" sz="5800" spc="10">
                <a:latin typeface="Times New Roman"/>
                <a:cs typeface="Times New Roman"/>
              </a:rPr>
              <a:t> </a:t>
            </a:r>
            <a:r>
              <a:rPr dirty="0" sz="5800" spc="80">
                <a:latin typeface="Times New Roman"/>
                <a:cs typeface="Times New Roman"/>
              </a:rPr>
              <a:t>between</a:t>
            </a:r>
            <a:r>
              <a:rPr dirty="0" sz="5800" spc="15">
                <a:latin typeface="Times New Roman"/>
                <a:cs typeface="Times New Roman"/>
              </a:rPr>
              <a:t> </a:t>
            </a:r>
            <a:r>
              <a:rPr dirty="0" sz="5800" spc="105">
                <a:latin typeface="Times New Roman"/>
                <a:cs typeface="Times New Roman"/>
              </a:rPr>
              <a:t>insurers</a:t>
            </a:r>
            <a:r>
              <a:rPr dirty="0" sz="5800" spc="10">
                <a:latin typeface="Times New Roman"/>
                <a:cs typeface="Times New Roman"/>
              </a:rPr>
              <a:t> </a:t>
            </a:r>
            <a:r>
              <a:rPr dirty="0" sz="5800" spc="265">
                <a:latin typeface="Times New Roman"/>
                <a:cs typeface="Times New Roman"/>
              </a:rPr>
              <a:t>and </a:t>
            </a:r>
            <a:r>
              <a:rPr dirty="0" sz="5800" spc="125">
                <a:latin typeface="Times New Roman"/>
                <a:cs typeface="Times New Roman"/>
              </a:rPr>
              <a:t>customers</a:t>
            </a:r>
            <a:r>
              <a:rPr dirty="0" sz="5800" spc="20">
                <a:latin typeface="Times New Roman"/>
                <a:cs typeface="Times New Roman"/>
              </a:rPr>
              <a:t> </a:t>
            </a:r>
            <a:r>
              <a:rPr dirty="0" sz="5800" spc="215">
                <a:latin typeface="Times New Roman"/>
                <a:cs typeface="Times New Roman"/>
              </a:rPr>
              <a:t>through</a:t>
            </a:r>
            <a:r>
              <a:rPr dirty="0" sz="5800" spc="20">
                <a:latin typeface="Times New Roman"/>
                <a:cs typeface="Times New Roman"/>
              </a:rPr>
              <a:t> </a:t>
            </a:r>
            <a:r>
              <a:rPr dirty="0" sz="5800" spc="305">
                <a:latin typeface="Times New Roman"/>
                <a:cs typeface="Times New Roman"/>
              </a:rPr>
              <a:t>a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215">
                <a:latin typeface="Times New Roman"/>
                <a:cs typeface="Times New Roman"/>
              </a:rPr>
              <a:t>modern</a:t>
            </a:r>
            <a:r>
              <a:rPr dirty="0" sz="5800" spc="20">
                <a:latin typeface="Times New Roman"/>
                <a:cs typeface="Times New Roman"/>
              </a:rPr>
              <a:t> </a:t>
            </a:r>
            <a:r>
              <a:rPr dirty="0" sz="5800">
                <a:latin typeface="Times New Roman"/>
                <a:cs typeface="Times New Roman"/>
              </a:rPr>
              <a:t>web</a:t>
            </a:r>
            <a:r>
              <a:rPr dirty="0" sz="5800" spc="25">
                <a:latin typeface="Times New Roman"/>
                <a:cs typeface="Times New Roman"/>
              </a:rPr>
              <a:t> </a:t>
            </a:r>
            <a:r>
              <a:rPr dirty="0" sz="5800" spc="145">
                <a:latin typeface="Times New Roman"/>
                <a:cs typeface="Times New Roman"/>
              </a:rPr>
              <a:t>solution.</a:t>
            </a:r>
            <a:endParaRPr sz="58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71" y="6217698"/>
            <a:ext cx="180010" cy="180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4456977"/>
            <a:ext cx="4931410" cy="1332865"/>
          </a:xfrm>
          <a:custGeom>
            <a:avLst/>
            <a:gdLst/>
            <a:ahLst/>
            <a:cxnLst/>
            <a:rect l="l" t="t" r="r" b="b"/>
            <a:pathLst>
              <a:path w="4931410" h="1332864">
                <a:moveTo>
                  <a:pt x="4447522" y="1332777"/>
                </a:moveTo>
                <a:lnTo>
                  <a:pt x="173972" y="1332777"/>
                </a:lnTo>
                <a:lnTo>
                  <a:pt x="125959" y="1330400"/>
                </a:lnTo>
                <a:lnTo>
                  <a:pt x="78759" y="1323357"/>
                </a:lnTo>
                <a:lnTo>
                  <a:pt x="32692" y="1311780"/>
                </a:lnTo>
                <a:lnTo>
                  <a:pt x="0" y="1300071"/>
                </a:lnTo>
                <a:lnTo>
                  <a:pt x="0" y="32706"/>
                </a:lnTo>
                <a:lnTo>
                  <a:pt x="78759" y="9420"/>
                </a:lnTo>
                <a:lnTo>
                  <a:pt x="125959" y="2377"/>
                </a:lnTo>
                <a:lnTo>
                  <a:pt x="173972" y="0"/>
                </a:lnTo>
                <a:lnTo>
                  <a:pt x="4447522" y="0"/>
                </a:lnTo>
                <a:lnTo>
                  <a:pt x="4495535" y="2377"/>
                </a:lnTo>
                <a:lnTo>
                  <a:pt x="4542735" y="9420"/>
                </a:lnTo>
                <a:lnTo>
                  <a:pt x="4588802" y="20997"/>
                </a:lnTo>
                <a:lnTo>
                  <a:pt x="4633420" y="36977"/>
                </a:lnTo>
                <a:lnTo>
                  <a:pt x="4676269" y="57227"/>
                </a:lnTo>
                <a:lnTo>
                  <a:pt x="4717030" y="81615"/>
                </a:lnTo>
                <a:lnTo>
                  <a:pt x="4755386" y="110010"/>
                </a:lnTo>
                <a:lnTo>
                  <a:pt x="4791017" y="142280"/>
                </a:lnTo>
                <a:lnTo>
                  <a:pt x="4823286" y="177911"/>
                </a:lnTo>
                <a:lnTo>
                  <a:pt x="4851681" y="216266"/>
                </a:lnTo>
                <a:lnTo>
                  <a:pt x="4876069" y="257028"/>
                </a:lnTo>
                <a:lnTo>
                  <a:pt x="4896319" y="299876"/>
                </a:lnTo>
                <a:lnTo>
                  <a:pt x="4912299" y="344494"/>
                </a:lnTo>
                <a:lnTo>
                  <a:pt x="4923877" y="390562"/>
                </a:lnTo>
                <a:lnTo>
                  <a:pt x="4930803" y="437762"/>
                </a:lnTo>
                <a:lnTo>
                  <a:pt x="4930803" y="895015"/>
                </a:lnTo>
                <a:lnTo>
                  <a:pt x="4923877" y="942215"/>
                </a:lnTo>
                <a:lnTo>
                  <a:pt x="4912299" y="988283"/>
                </a:lnTo>
                <a:lnTo>
                  <a:pt x="4896319" y="1032900"/>
                </a:lnTo>
                <a:lnTo>
                  <a:pt x="4876069" y="1075749"/>
                </a:lnTo>
                <a:lnTo>
                  <a:pt x="4851681" y="1116510"/>
                </a:lnTo>
                <a:lnTo>
                  <a:pt x="4823286" y="1154866"/>
                </a:lnTo>
                <a:lnTo>
                  <a:pt x="4791017" y="1190497"/>
                </a:lnTo>
                <a:lnTo>
                  <a:pt x="4755386" y="1222766"/>
                </a:lnTo>
                <a:lnTo>
                  <a:pt x="4717030" y="1251161"/>
                </a:lnTo>
                <a:lnTo>
                  <a:pt x="4676269" y="1275550"/>
                </a:lnTo>
                <a:lnTo>
                  <a:pt x="4633420" y="1295800"/>
                </a:lnTo>
                <a:lnTo>
                  <a:pt x="4588802" y="1311780"/>
                </a:lnTo>
                <a:lnTo>
                  <a:pt x="4542735" y="1323357"/>
                </a:lnTo>
                <a:lnTo>
                  <a:pt x="4495535" y="1330400"/>
                </a:lnTo>
                <a:lnTo>
                  <a:pt x="4447522" y="1332777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354701" y="4351841"/>
            <a:ext cx="4933315" cy="1332865"/>
          </a:xfrm>
          <a:custGeom>
            <a:avLst/>
            <a:gdLst/>
            <a:ahLst/>
            <a:cxnLst/>
            <a:rect l="l" t="t" r="r" b="b"/>
            <a:pathLst>
              <a:path w="4933315" h="1332864">
                <a:moveTo>
                  <a:pt x="4933298" y="1332777"/>
                </a:moveTo>
                <a:lnTo>
                  <a:pt x="485774" y="1332777"/>
                </a:lnTo>
                <a:lnTo>
                  <a:pt x="437761" y="1330400"/>
                </a:lnTo>
                <a:lnTo>
                  <a:pt x="390562" y="1323357"/>
                </a:lnTo>
                <a:lnTo>
                  <a:pt x="344494" y="1311780"/>
                </a:lnTo>
                <a:lnTo>
                  <a:pt x="299876" y="1295800"/>
                </a:lnTo>
                <a:lnTo>
                  <a:pt x="257027" y="1275550"/>
                </a:lnTo>
                <a:lnTo>
                  <a:pt x="216266" y="1251161"/>
                </a:lnTo>
                <a:lnTo>
                  <a:pt x="177910" y="1222767"/>
                </a:lnTo>
                <a:lnTo>
                  <a:pt x="142279" y="1190497"/>
                </a:lnTo>
                <a:lnTo>
                  <a:pt x="110010" y="1154866"/>
                </a:lnTo>
                <a:lnTo>
                  <a:pt x="81615" y="1116511"/>
                </a:lnTo>
                <a:lnTo>
                  <a:pt x="57227" y="1075749"/>
                </a:lnTo>
                <a:lnTo>
                  <a:pt x="36977" y="1032900"/>
                </a:lnTo>
                <a:lnTo>
                  <a:pt x="20997" y="988283"/>
                </a:lnTo>
                <a:lnTo>
                  <a:pt x="9420" y="942215"/>
                </a:lnTo>
                <a:lnTo>
                  <a:pt x="2377" y="895015"/>
                </a:lnTo>
                <a:lnTo>
                  <a:pt x="0" y="84700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79" y="142280"/>
                </a:lnTo>
                <a:lnTo>
                  <a:pt x="177910" y="110010"/>
                </a:lnTo>
                <a:lnTo>
                  <a:pt x="216266" y="81615"/>
                </a:lnTo>
                <a:lnTo>
                  <a:pt x="257027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1" y="2377"/>
                </a:lnTo>
                <a:lnTo>
                  <a:pt x="485774" y="0"/>
                </a:lnTo>
                <a:lnTo>
                  <a:pt x="4933298" y="0"/>
                </a:lnTo>
                <a:lnTo>
                  <a:pt x="4933298" y="1332777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38363" y="4428356"/>
            <a:ext cx="6011545" cy="11506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350" spc="-254" b="1">
                <a:solidFill>
                  <a:srgbClr val="004AAC"/>
                </a:solidFill>
                <a:latin typeface="Verdana"/>
                <a:cs typeface="Verdana"/>
              </a:rPr>
              <a:t>THANK</a:t>
            </a:r>
            <a:r>
              <a:rPr dirty="0" sz="7350" spc="-470" b="1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7350" spc="-25" b="1">
                <a:solidFill>
                  <a:srgbClr val="004AAC"/>
                </a:solidFill>
                <a:latin typeface="Verdana"/>
                <a:cs typeface="Verdana"/>
              </a:rPr>
              <a:t>YOU</a:t>
            </a:r>
            <a:endParaRPr sz="7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802227" y="2006600"/>
                </a:moveTo>
                <a:lnTo>
                  <a:pt x="485775" y="2006600"/>
                </a:lnTo>
                <a:lnTo>
                  <a:pt x="437762" y="2004223"/>
                </a:lnTo>
                <a:lnTo>
                  <a:pt x="390562" y="1997179"/>
                </a:lnTo>
                <a:lnTo>
                  <a:pt x="344494" y="1985602"/>
                </a:lnTo>
                <a:lnTo>
                  <a:pt x="299876" y="1969622"/>
                </a:lnTo>
                <a:lnTo>
                  <a:pt x="257028" y="1949372"/>
                </a:lnTo>
                <a:lnTo>
                  <a:pt x="216266" y="1924984"/>
                </a:lnTo>
                <a:lnTo>
                  <a:pt x="177911" y="1896589"/>
                </a:lnTo>
                <a:lnTo>
                  <a:pt x="142280" y="1864319"/>
                </a:lnTo>
                <a:lnTo>
                  <a:pt x="110010" y="1828688"/>
                </a:lnTo>
                <a:lnTo>
                  <a:pt x="81615" y="1790333"/>
                </a:lnTo>
                <a:lnTo>
                  <a:pt x="57227" y="1749571"/>
                </a:lnTo>
                <a:lnTo>
                  <a:pt x="36977" y="1706723"/>
                </a:lnTo>
                <a:lnTo>
                  <a:pt x="20997" y="1662105"/>
                </a:lnTo>
                <a:lnTo>
                  <a:pt x="9420" y="1616037"/>
                </a:lnTo>
                <a:lnTo>
                  <a:pt x="2377" y="1568837"/>
                </a:lnTo>
                <a:lnTo>
                  <a:pt x="0" y="1520825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7802227" y="0"/>
                </a:lnTo>
                <a:lnTo>
                  <a:pt x="17850239" y="2377"/>
                </a:lnTo>
                <a:lnTo>
                  <a:pt x="17897439" y="9420"/>
                </a:lnTo>
                <a:lnTo>
                  <a:pt x="17943507" y="20997"/>
                </a:lnTo>
                <a:lnTo>
                  <a:pt x="17988124" y="36977"/>
                </a:lnTo>
                <a:lnTo>
                  <a:pt x="18030973" y="57227"/>
                </a:lnTo>
                <a:lnTo>
                  <a:pt x="18071735" y="81615"/>
                </a:lnTo>
                <a:lnTo>
                  <a:pt x="18110091" y="110010"/>
                </a:lnTo>
                <a:lnTo>
                  <a:pt x="18145722" y="142280"/>
                </a:lnTo>
                <a:lnTo>
                  <a:pt x="18177991" y="177911"/>
                </a:lnTo>
                <a:lnTo>
                  <a:pt x="18206386" y="216266"/>
                </a:lnTo>
                <a:lnTo>
                  <a:pt x="18230774" y="257028"/>
                </a:lnTo>
                <a:lnTo>
                  <a:pt x="18251024" y="299876"/>
                </a:lnTo>
                <a:lnTo>
                  <a:pt x="18267004" y="344494"/>
                </a:lnTo>
                <a:lnTo>
                  <a:pt x="18278581" y="390562"/>
                </a:lnTo>
                <a:lnTo>
                  <a:pt x="18285624" y="437762"/>
                </a:lnTo>
                <a:lnTo>
                  <a:pt x="18286711" y="459699"/>
                </a:lnTo>
                <a:lnTo>
                  <a:pt x="18286711" y="1546900"/>
                </a:lnTo>
                <a:lnTo>
                  <a:pt x="18278581" y="1616037"/>
                </a:lnTo>
                <a:lnTo>
                  <a:pt x="18267004" y="1662105"/>
                </a:lnTo>
                <a:lnTo>
                  <a:pt x="18251024" y="1706723"/>
                </a:lnTo>
                <a:lnTo>
                  <a:pt x="18230774" y="1749571"/>
                </a:lnTo>
                <a:lnTo>
                  <a:pt x="18206386" y="1790333"/>
                </a:lnTo>
                <a:lnTo>
                  <a:pt x="18177991" y="1828688"/>
                </a:lnTo>
                <a:lnTo>
                  <a:pt x="18145722" y="1864319"/>
                </a:lnTo>
                <a:lnTo>
                  <a:pt x="18110091" y="1896589"/>
                </a:lnTo>
                <a:lnTo>
                  <a:pt x="18071735" y="1924984"/>
                </a:lnTo>
                <a:lnTo>
                  <a:pt x="18030973" y="1949372"/>
                </a:lnTo>
                <a:lnTo>
                  <a:pt x="17988124" y="1969622"/>
                </a:lnTo>
                <a:lnTo>
                  <a:pt x="17943507" y="1985602"/>
                </a:lnTo>
                <a:lnTo>
                  <a:pt x="17897439" y="1997179"/>
                </a:lnTo>
                <a:lnTo>
                  <a:pt x="17850239" y="2004223"/>
                </a:lnTo>
                <a:lnTo>
                  <a:pt x="17802227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6060440">
              <a:lnSpc>
                <a:spcPct val="100000"/>
              </a:lnSpc>
              <a:spcBef>
                <a:spcPts val="100"/>
              </a:spcBef>
            </a:pPr>
            <a:r>
              <a:rPr dirty="0" spc="360"/>
              <a:t>INTRODUCTION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28" y="3053354"/>
            <a:ext cx="114300" cy="11429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92929" y="2608847"/>
            <a:ext cx="10112375" cy="566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57935">
              <a:lnSpc>
                <a:spcPct val="115599"/>
              </a:lnSpc>
              <a:spcBef>
                <a:spcPts val="100"/>
              </a:spcBef>
            </a:pPr>
            <a:r>
              <a:rPr dirty="0" sz="4000" spc="130">
                <a:latin typeface="Times New Roman"/>
                <a:cs typeface="Times New Roman"/>
              </a:rPr>
              <a:t>Managing</a:t>
            </a:r>
            <a:r>
              <a:rPr dirty="0" sz="4000" spc="55">
                <a:latin typeface="Times New Roman"/>
                <a:cs typeface="Times New Roman"/>
              </a:rPr>
              <a:t> </a:t>
            </a:r>
            <a:r>
              <a:rPr dirty="0" sz="4000" spc="90">
                <a:latin typeface="Times New Roman"/>
                <a:cs typeface="Times New Roman"/>
              </a:rPr>
              <a:t>insurance</a:t>
            </a:r>
            <a:r>
              <a:rPr dirty="0" sz="4000" spc="5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policies</a:t>
            </a:r>
            <a:r>
              <a:rPr dirty="0" sz="4000" spc="55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efficiently</a:t>
            </a:r>
            <a:r>
              <a:rPr dirty="0" sz="4000" spc="55">
                <a:latin typeface="Times New Roman"/>
                <a:cs typeface="Times New Roman"/>
              </a:rPr>
              <a:t> </a:t>
            </a:r>
            <a:r>
              <a:rPr dirty="0" sz="4000" spc="-25">
                <a:latin typeface="Times New Roman"/>
                <a:cs typeface="Times New Roman"/>
              </a:rPr>
              <a:t>is </a:t>
            </a:r>
            <a:r>
              <a:rPr dirty="0" sz="4000">
                <a:latin typeface="Times New Roman"/>
                <a:cs typeface="Times New Roman"/>
              </a:rPr>
              <a:t>essential</a:t>
            </a:r>
            <a:r>
              <a:rPr dirty="0" sz="4000" spc="60">
                <a:latin typeface="Times New Roman"/>
                <a:cs typeface="Times New Roman"/>
              </a:rPr>
              <a:t> </a:t>
            </a:r>
            <a:r>
              <a:rPr dirty="0" sz="4000" spc="80">
                <a:latin typeface="Times New Roman"/>
                <a:cs typeface="Times New Roman"/>
              </a:rPr>
              <a:t>in</a:t>
            </a:r>
            <a:r>
              <a:rPr dirty="0" sz="4000" spc="60">
                <a:latin typeface="Times New Roman"/>
                <a:cs typeface="Times New Roman"/>
              </a:rPr>
              <a:t> </a:t>
            </a:r>
            <a:r>
              <a:rPr dirty="0" sz="4000" spc="120">
                <a:latin typeface="Times New Roman"/>
                <a:cs typeface="Times New Roman"/>
              </a:rPr>
              <a:t>the</a:t>
            </a:r>
            <a:r>
              <a:rPr dirty="0" sz="4000" spc="60">
                <a:latin typeface="Times New Roman"/>
                <a:cs typeface="Times New Roman"/>
              </a:rPr>
              <a:t> </a:t>
            </a:r>
            <a:r>
              <a:rPr dirty="0" sz="4000" spc="45">
                <a:latin typeface="Times New Roman"/>
                <a:cs typeface="Times New Roman"/>
              </a:rPr>
              <a:t>digital</a:t>
            </a:r>
            <a:r>
              <a:rPr dirty="0" sz="4000" spc="65">
                <a:latin typeface="Times New Roman"/>
                <a:cs typeface="Times New Roman"/>
              </a:rPr>
              <a:t> </a:t>
            </a:r>
            <a:r>
              <a:rPr dirty="0" sz="4000" spc="80">
                <a:latin typeface="Times New Roman"/>
                <a:cs typeface="Times New Roman"/>
              </a:rPr>
              <a:t>era.</a:t>
            </a:r>
            <a:endParaRPr sz="4000">
              <a:latin typeface="Times New Roman"/>
              <a:cs typeface="Times New Roman"/>
            </a:endParaRPr>
          </a:p>
          <a:p>
            <a:pPr marL="12700" marR="621665">
              <a:lnSpc>
                <a:spcPct val="115599"/>
              </a:lnSpc>
            </a:pPr>
            <a:r>
              <a:rPr dirty="0" sz="4000">
                <a:latin typeface="Times New Roman"/>
                <a:cs typeface="Times New Roman"/>
              </a:rPr>
              <a:t>Offers</a:t>
            </a:r>
            <a:r>
              <a:rPr dirty="0" sz="4000" spc="35">
                <a:latin typeface="Times New Roman"/>
                <a:cs typeface="Times New Roman"/>
              </a:rPr>
              <a:t> </a:t>
            </a:r>
            <a:r>
              <a:rPr dirty="0" sz="4000" spc="210">
                <a:latin typeface="Times New Roman"/>
                <a:cs typeface="Times New Roman"/>
              </a:rPr>
              <a:t>a</a:t>
            </a:r>
            <a:r>
              <a:rPr dirty="0" sz="4000" spc="35">
                <a:latin typeface="Times New Roman"/>
                <a:cs typeface="Times New Roman"/>
              </a:rPr>
              <a:t> </a:t>
            </a:r>
            <a:r>
              <a:rPr dirty="0" sz="4000" spc="55">
                <a:latin typeface="Times New Roman"/>
                <a:cs typeface="Times New Roman"/>
              </a:rPr>
              <a:t>centralized</a:t>
            </a:r>
            <a:r>
              <a:rPr dirty="0" sz="4000" spc="35">
                <a:latin typeface="Times New Roman"/>
                <a:cs typeface="Times New Roman"/>
              </a:rPr>
              <a:t> </a:t>
            </a:r>
            <a:r>
              <a:rPr dirty="0" sz="4000" spc="114">
                <a:latin typeface="Times New Roman"/>
                <a:cs typeface="Times New Roman"/>
              </a:rPr>
              <a:t>platform</a:t>
            </a:r>
            <a:r>
              <a:rPr dirty="0" sz="4000" spc="35">
                <a:latin typeface="Times New Roman"/>
                <a:cs typeface="Times New Roman"/>
              </a:rPr>
              <a:t> </a:t>
            </a:r>
            <a:r>
              <a:rPr dirty="0" sz="4000" spc="70">
                <a:latin typeface="Times New Roman"/>
                <a:cs typeface="Times New Roman"/>
              </a:rPr>
              <a:t>for</a:t>
            </a:r>
            <a:r>
              <a:rPr dirty="0" sz="4000" spc="40">
                <a:latin typeface="Times New Roman"/>
                <a:cs typeface="Times New Roman"/>
              </a:rPr>
              <a:t> </a:t>
            </a:r>
            <a:r>
              <a:rPr dirty="0" sz="4000" spc="65">
                <a:latin typeface="Times New Roman"/>
                <a:cs typeface="Times New Roman"/>
              </a:rPr>
              <a:t>organizing, </a:t>
            </a:r>
            <a:r>
              <a:rPr dirty="0" sz="4000">
                <a:latin typeface="Times New Roman"/>
                <a:cs typeface="Times New Roman"/>
              </a:rPr>
              <a:t>issuing,</a:t>
            </a:r>
            <a:r>
              <a:rPr dirty="0" sz="4000" spc="110">
                <a:latin typeface="Times New Roman"/>
                <a:cs typeface="Times New Roman"/>
              </a:rPr>
              <a:t> </a:t>
            </a:r>
            <a:r>
              <a:rPr dirty="0" sz="4000" spc="200">
                <a:latin typeface="Times New Roman"/>
                <a:cs typeface="Times New Roman"/>
              </a:rPr>
              <a:t>and</a:t>
            </a:r>
            <a:r>
              <a:rPr dirty="0" sz="4000" spc="114">
                <a:latin typeface="Times New Roman"/>
                <a:cs typeface="Times New Roman"/>
              </a:rPr>
              <a:t> </a:t>
            </a:r>
            <a:r>
              <a:rPr dirty="0" sz="4000" spc="110">
                <a:latin typeface="Times New Roman"/>
                <a:cs typeface="Times New Roman"/>
              </a:rPr>
              <a:t>tracking </a:t>
            </a:r>
            <a:r>
              <a:rPr dirty="0" sz="4000" spc="-10">
                <a:latin typeface="Times New Roman"/>
                <a:cs typeface="Times New Roman"/>
              </a:rPr>
              <a:t>policies.</a:t>
            </a:r>
            <a:endParaRPr sz="4000">
              <a:latin typeface="Times New Roman"/>
              <a:cs typeface="Times New Roman"/>
            </a:endParaRPr>
          </a:p>
          <a:p>
            <a:pPr marL="12700" marR="5080">
              <a:lnSpc>
                <a:spcPct val="115599"/>
              </a:lnSpc>
            </a:pPr>
            <a:r>
              <a:rPr dirty="0" sz="4000" spc="110">
                <a:latin typeface="Times New Roman"/>
                <a:cs typeface="Times New Roman"/>
              </a:rPr>
              <a:t>Enhances</a:t>
            </a:r>
            <a:r>
              <a:rPr dirty="0" sz="4000" spc="80">
                <a:latin typeface="Times New Roman"/>
                <a:cs typeface="Times New Roman"/>
              </a:rPr>
              <a:t> </a:t>
            </a:r>
            <a:r>
              <a:rPr dirty="0" sz="4000" spc="100">
                <a:latin typeface="Times New Roman"/>
                <a:cs typeface="Times New Roman"/>
              </a:rPr>
              <a:t>customer</a:t>
            </a:r>
            <a:r>
              <a:rPr dirty="0" sz="4000" spc="80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experience</a:t>
            </a:r>
            <a:r>
              <a:rPr dirty="0" sz="4000" spc="85">
                <a:latin typeface="Times New Roman"/>
                <a:cs typeface="Times New Roman"/>
              </a:rPr>
              <a:t> </a:t>
            </a:r>
            <a:r>
              <a:rPr dirty="0" sz="4000" spc="200">
                <a:latin typeface="Times New Roman"/>
                <a:cs typeface="Times New Roman"/>
              </a:rPr>
              <a:t>and</a:t>
            </a:r>
            <a:r>
              <a:rPr dirty="0" sz="4000" spc="80">
                <a:latin typeface="Times New Roman"/>
                <a:cs typeface="Times New Roman"/>
              </a:rPr>
              <a:t> </a:t>
            </a:r>
            <a:r>
              <a:rPr dirty="0" sz="4000" spc="95">
                <a:latin typeface="Times New Roman"/>
                <a:cs typeface="Times New Roman"/>
              </a:rPr>
              <a:t>operational </a:t>
            </a:r>
            <a:r>
              <a:rPr dirty="0" sz="4000" spc="30">
                <a:latin typeface="Times New Roman"/>
                <a:cs typeface="Times New Roman"/>
              </a:rPr>
              <a:t>e</a:t>
            </a:r>
            <a:r>
              <a:rPr dirty="0" sz="4000" spc="-85">
                <a:latin typeface="Times New Roman"/>
                <a:cs typeface="Times New Roman"/>
              </a:rPr>
              <a:t>f</a:t>
            </a:r>
            <a:r>
              <a:rPr dirty="0" sz="4000" spc="114">
                <a:latin typeface="Times New Roman"/>
                <a:cs typeface="Times New Roman"/>
              </a:rPr>
              <a:t>f</a:t>
            </a:r>
            <a:r>
              <a:rPr dirty="0" sz="4000" spc="40">
                <a:latin typeface="Times New Roman"/>
                <a:cs typeface="Times New Roman"/>
              </a:rPr>
              <a:t>i</a:t>
            </a:r>
            <a:r>
              <a:rPr dirty="0" sz="4000" spc="30">
                <a:latin typeface="Times New Roman"/>
                <a:cs typeface="Times New Roman"/>
              </a:rPr>
              <a:t>c</a:t>
            </a:r>
            <a:r>
              <a:rPr dirty="0" sz="4000" spc="40">
                <a:latin typeface="Times New Roman"/>
                <a:cs typeface="Times New Roman"/>
              </a:rPr>
              <a:t>i</a:t>
            </a:r>
            <a:r>
              <a:rPr dirty="0" sz="4000" spc="30">
                <a:latin typeface="Times New Roman"/>
                <a:cs typeface="Times New Roman"/>
              </a:rPr>
              <a:t>e</a:t>
            </a:r>
            <a:r>
              <a:rPr dirty="0" sz="4000" spc="35">
                <a:latin typeface="Times New Roman"/>
                <a:cs typeface="Times New Roman"/>
              </a:rPr>
              <a:t>n</a:t>
            </a:r>
            <a:r>
              <a:rPr dirty="0" sz="4000" spc="30">
                <a:latin typeface="Times New Roman"/>
                <a:cs typeface="Times New Roman"/>
              </a:rPr>
              <a:t>c</a:t>
            </a:r>
            <a:r>
              <a:rPr dirty="0" sz="4000" spc="-420">
                <a:latin typeface="Times New Roman"/>
                <a:cs typeface="Times New Roman"/>
              </a:rPr>
              <a:t>y</a:t>
            </a:r>
            <a:r>
              <a:rPr dirty="0" sz="4000" spc="40">
                <a:latin typeface="Times New Roman"/>
                <a:cs typeface="Times New Roman"/>
              </a:rPr>
              <a:t>.</a:t>
            </a:r>
            <a:endParaRPr sz="4000">
              <a:latin typeface="Times New Roman"/>
              <a:cs typeface="Times New Roman"/>
            </a:endParaRPr>
          </a:p>
          <a:p>
            <a:pPr marL="12700" marR="1141095">
              <a:lnSpc>
                <a:spcPct val="115599"/>
              </a:lnSpc>
              <a:spcBef>
                <a:spcPts val="5"/>
              </a:spcBef>
            </a:pPr>
            <a:r>
              <a:rPr dirty="0" sz="4000" spc="90">
                <a:latin typeface="Times New Roman"/>
                <a:cs typeface="Times New Roman"/>
              </a:rPr>
              <a:t>Ensures</a:t>
            </a:r>
            <a:r>
              <a:rPr dirty="0" sz="4000" spc="50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secure,</a:t>
            </a:r>
            <a:r>
              <a:rPr dirty="0" sz="4000" spc="50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role-</a:t>
            </a:r>
            <a:r>
              <a:rPr dirty="0" sz="4000" spc="105">
                <a:latin typeface="Times New Roman"/>
                <a:cs typeface="Times New Roman"/>
              </a:rPr>
              <a:t>based</a:t>
            </a:r>
            <a:r>
              <a:rPr dirty="0" sz="4000" spc="50">
                <a:latin typeface="Times New Roman"/>
                <a:cs typeface="Times New Roman"/>
              </a:rPr>
              <a:t> </a:t>
            </a:r>
            <a:r>
              <a:rPr dirty="0" sz="4000">
                <a:latin typeface="Times New Roman"/>
                <a:cs typeface="Times New Roman"/>
              </a:rPr>
              <a:t>access</a:t>
            </a:r>
            <a:r>
              <a:rPr dirty="0" sz="4000" spc="50">
                <a:latin typeface="Times New Roman"/>
                <a:cs typeface="Times New Roman"/>
              </a:rPr>
              <a:t> </a:t>
            </a:r>
            <a:r>
              <a:rPr dirty="0" sz="4000" spc="70">
                <a:latin typeface="Times New Roman"/>
                <a:cs typeface="Times New Roman"/>
              </a:rPr>
              <a:t>for</a:t>
            </a:r>
            <a:r>
              <a:rPr dirty="0" sz="4000" spc="50">
                <a:latin typeface="Times New Roman"/>
                <a:cs typeface="Times New Roman"/>
              </a:rPr>
              <a:t> </a:t>
            </a:r>
            <a:r>
              <a:rPr dirty="0" sz="4000" spc="180">
                <a:latin typeface="Times New Roman"/>
                <a:cs typeface="Times New Roman"/>
              </a:rPr>
              <a:t>both </a:t>
            </a:r>
            <a:r>
              <a:rPr dirty="0" sz="4000" spc="120">
                <a:latin typeface="Times New Roman"/>
                <a:cs typeface="Times New Roman"/>
              </a:rPr>
              <a:t>administrators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200">
                <a:latin typeface="Times New Roman"/>
                <a:cs typeface="Times New Roman"/>
              </a:rPr>
              <a:t>and</a:t>
            </a:r>
            <a:r>
              <a:rPr dirty="0" sz="4000">
                <a:latin typeface="Times New Roman"/>
                <a:cs typeface="Times New Roman"/>
              </a:rPr>
              <a:t> </a:t>
            </a:r>
            <a:r>
              <a:rPr dirty="0" sz="4000" spc="50">
                <a:latin typeface="Times New Roman"/>
                <a:cs typeface="Times New Roman"/>
              </a:rPr>
              <a:t>customers.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28" y="4463053"/>
            <a:ext cx="114300" cy="1142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28" y="5872753"/>
            <a:ext cx="114300" cy="1142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628" y="7282453"/>
            <a:ext cx="114300" cy="1142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62870" y="2639608"/>
            <a:ext cx="5313749" cy="6615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802227" y="2006600"/>
                </a:moveTo>
                <a:lnTo>
                  <a:pt x="485775" y="2006600"/>
                </a:lnTo>
                <a:lnTo>
                  <a:pt x="437762" y="2004223"/>
                </a:lnTo>
                <a:lnTo>
                  <a:pt x="390562" y="1997179"/>
                </a:lnTo>
                <a:lnTo>
                  <a:pt x="344494" y="1985602"/>
                </a:lnTo>
                <a:lnTo>
                  <a:pt x="299876" y="1969622"/>
                </a:lnTo>
                <a:lnTo>
                  <a:pt x="257028" y="1949372"/>
                </a:lnTo>
                <a:lnTo>
                  <a:pt x="216266" y="1924984"/>
                </a:lnTo>
                <a:lnTo>
                  <a:pt x="177911" y="1896589"/>
                </a:lnTo>
                <a:lnTo>
                  <a:pt x="142280" y="1864319"/>
                </a:lnTo>
                <a:lnTo>
                  <a:pt x="110010" y="1828688"/>
                </a:lnTo>
                <a:lnTo>
                  <a:pt x="81615" y="1790333"/>
                </a:lnTo>
                <a:lnTo>
                  <a:pt x="57227" y="1749571"/>
                </a:lnTo>
                <a:lnTo>
                  <a:pt x="36977" y="1706723"/>
                </a:lnTo>
                <a:lnTo>
                  <a:pt x="20997" y="1662105"/>
                </a:lnTo>
                <a:lnTo>
                  <a:pt x="9420" y="1616037"/>
                </a:lnTo>
                <a:lnTo>
                  <a:pt x="2377" y="1568837"/>
                </a:lnTo>
                <a:lnTo>
                  <a:pt x="0" y="1520825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7802227" y="0"/>
                </a:lnTo>
                <a:lnTo>
                  <a:pt x="17850239" y="2377"/>
                </a:lnTo>
                <a:lnTo>
                  <a:pt x="17897439" y="9420"/>
                </a:lnTo>
                <a:lnTo>
                  <a:pt x="17943507" y="20997"/>
                </a:lnTo>
                <a:lnTo>
                  <a:pt x="17988124" y="36977"/>
                </a:lnTo>
                <a:lnTo>
                  <a:pt x="18030973" y="57227"/>
                </a:lnTo>
                <a:lnTo>
                  <a:pt x="18071735" y="81615"/>
                </a:lnTo>
                <a:lnTo>
                  <a:pt x="18110091" y="110010"/>
                </a:lnTo>
                <a:lnTo>
                  <a:pt x="18145722" y="142280"/>
                </a:lnTo>
                <a:lnTo>
                  <a:pt x="18177991" y="177911"/>
                </a:lnTo>
                <a:lnTo>
                  <a:pt x="18206386" y="216266"/>
                </a:lnTo>
                <a:lnTo>
                  <a:pt x="18230774" y="257028"/>
                </a:lnTo>
                <a:lnTo>
                  <a:pt x="18251024" y="299876"/>
                </a:lnTo>
                <a:lnTo>
                  <a:pt x="18267004" y="344494"/>
                </a:lnTo>
                <a:lnTo>
                  <a:pt x="18278581" y="390562"/>
                </a:lnTo>
                <a:lnTo>
                  <a:pt x="18285624" y="437762"/>
                </a:lnTo>
                <a:lnTo>
                  <a:pt x="18286711" y="459699"/>
                </a:lnTo>
                <a:lnTo>
                  <a:pt x="18286711" y="1546900"/>
                </a:lnTo>
                <a:lnTo>
                  <a:pt x="18278581" y="1616037"/>
                </a:lnTo>
                <a:lnTo>
                  <a:pt x="18267004" y="1662105"/>
                </a:lnTo>
                <a:lnTo>
                  <a:pt x="18251024" y="1706723"/>
                </a:lnTo>
                <a:lnTo>
                  <a:pt x="18230774" y="1749571"/>
                </a:lnTo>
                <a:lnTo>
                  <a:pt x="18206386" y="1790333"/>
                </a:lnTo>
                <a:lnTo>
                  <a:pt x="18177991" y="1828688"/>
                </a:lnTo>
                <a:lnTo>
                  <a:pt x="18145722" y="1864319"/>
                </a:lnTo>
                <a:lnTo>
                  <a:pt x="18110091" y="1896589"/>
                </a:lnTo>
                <a:lnTo>
                  <a:pt x="18071735" y="1924984"/>
                </a:lnTo>
                <a:lnTo>
                  <a:pt x="18030973" y="1949372"/>
                </a:lnTo>
                <a:lnTo>
                  <a:pt x="17988124" y="1969622"/>
                </a:lnTo>
                <a:lnTo>
                  <a:pt x="17943507" y="1985602"/>
                </a:lnTo>
                <a:lnTo>
                  <a:pt x="17897439" y="1997179"/>
                </a:lnTo>
                <a:lnTo>
                  <a:pt x="17850239" y="2004223"/>
                </a:lnTo>
                <a:lnTo>
                  <a:pt x="17802227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6907530">
              <a:lnSpc>
                <a:spcPct val="100000"/>
              </a:lnSpc>
              <a:spcBef>
                <a:spcPts val="100"/>
              </a:spcBef>
            </a:pPr>
            <a:r>
              <a:rPr dirty="0" spc="170"/>
              <a:t>OBJECTIVES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574" y="2857369"/>
            <a:ext cx="106408" cy="10640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44714" y="2442676"/>
            <a:ext cx="8074025" cy="6587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25730">
              <a:lnSpc>
                <a:spcPct val="116399"/>
              </a:lnSpc>
              <a:spcBef>
                <a:spcPts val="90"/>
              </a:spcBef>
            </a:pPr>
            <a:r>
              <a:rPr dirty="0" sz="3700" b="1">
                <a:latin typeface="Times New Roman"/>
                <a:cs typeface="Times New Roman"/>
              </a:rPr>
              <a:t>Digitize</a:t>
            </a:r>
            <a:r>
              <a:rPr dirty="0" sz="3700" spc="-3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Policy</a:t>
            </a:r>
            <a:r>
              <a:rPr dirty="0" sz="3700" spc="-35" b="1">
                <a:latin typeface="Times New Roman"/>
                <a:cs typeface="Times New Roman"/>
              </a:rPr>
              <a:t> </a:t>
            </a:r>
            <a:r>
              <a:rPr dirty="0" sz="3700" spc="-60" b="1">
                <a:latin typeface="Times New Roman"/>
                <a:cs typeface="Times New Roman"/>
              </a:rPr>
              <a:t>Management:</a:t>
            </a:r>
            <a:r>
              <a:rPr dirty="0" sz="3700" spc="-30" b="1">
                <a:latin typeface="Times New Roman"/>
                <a:cs typeface="Times New Roman"/>
              </a:rPr>
              <a:t> </a:t>
            </a:r>
            <a:r>
              <a:rPr dirty="0" sz="3700" spc="60">
                <a:latin typeface="Times New Roman"/>
                <a:cs typeface="Times New Roman"/>
              </a:rPr>
              <a:t>Replace </a:t>
            </a:r>
            <a:r>
              <a:rPr dirty="0" sz="3700" spc="110">
                <a:latin typeface="Times New Roman"/>
                <a:cs typeface="Times New Roman"/>
              </a:rPr>
              <a:t>manual</a:t>
            </a:r>
            <a:r>
              <a:rPr dirty="0" sz="3700" spc="80">
                <a:latin typeface="Times New Roman"/>
                <a:cs typeface="Times New Roman"/>
              </a:rPr>
              <a:t> </a:t>
            </a:r>
            <a:r>
              <a:rPr dirty="0" sz="3700">
                <a:latin typeface="Times New Roman"/>
                <a:cs typeface="Times New Roman"/>
              </a:rPr>
              <a:t>processes</a:t>
            </a:r>
            <a:r>
              <a:rPr dirty="0" sz="3700" spc="80">
                <a:latin typeface="Times New Roman"/>
                <a:cs typeface="Times New Roman"/>
              </a:rPr>
              <a:t> </a:t>
            </a:r>
            <a:r>
              <a:rPr dirty="0" sz="3700" spc="95">
                <a:latin typeface="Times New Roman"/>
                <a:cs typeface="Times New Roman"/>
              </a:rPr>
              <a:t>with</a:t>
            </a:r>
            <a:r>
              <a:rPr dirty="0" sz="3700" spc="80">
                <a:latin typeface="Times New Roman"/>
                <a:cs typeface="Times New Roman"/>
              </a:rPr>
              <a:t> </a:t>
            </a:r>
            <a:r>
              <a:rPr dirty="0" sz="3700" spc="210">
                <a:latin typeface="Times New Roman"/>
                <a:cs typeface="Times New Roman"/>
              </a:rPr>
              <a:t>a</a:t>
            </a:r>
            <a:r>
              <a:rPr dirty="0" sz="3700" spc="80">
                <a:latin typeface="Times New Roman"/>
                <a:cs typeface="Times New Roman"/>
              </a:rPr>
              <a:t> </a:t>
            </a:r>
            <a:r>
              <a:rPr dirty="0" sz="3700" spc="50">
                <a:latin typeface="Times New Roman"/>
                <a:cs typeface="Times New Roman"/>
              </a:rPr>
              <a:t>responsive</a:t>
            </a:r>
            <a:r>
              <a:rPr dirty="0" sz="3700" spc="80">
                <a:latin typeface="Times New Roman"/>
                <a:cs typeface="Times New Roman"/>
              </a:rPr>
              <a:t> </a:t>
            </a:r>
            <a:r>
              <a:rPr dirty="0" sz="3700" spc="-25">
                <a:latin typeface="Times New Roman"/>
                <a:cs typeface="Times New Roman"/>
              </a:rPr>
              <a:t>web </a:t>
            </a:r>
            <a:r>
              <a:rPr dirty="0" sz="3700" spc="90">
                <a:latin typeface="Times New Roman"/>
                <a:cs typeface="Times New Roman"/>
              </a:rPr>
              <a:t>application.</a:t>
            </a:r>
            <a:endParaRPr sz="3700">
              <a:latin typeface="Times New Roman"/>
              <a:cs typeface="Times New Roman"/>
            </a:endParaRPr>
          </a:p>
          <a:p>
            <a:pPr marL="12700" marR="110489">
              <a:lnSpc>
                <a:spcPts val="5170"/>
              </a:lnSpc>
              <a:spcBef>
                <a:spcPts val="295"/>
              </a:spcBef>
            </a:pPr>
            <a:r>
              <a:rPr dirty="0" sz="3700" spc="-30" b="1">
                <a:latin typeface="Times New Roman"/>
                <a:cs typeface="Times New Roman"/>
              </a:rPr>
              <a:t>Secure</a:t>
            </a:r>
            <a:r>
              <a:rPr dirty="0" sz="3700" spc="-130" b="1">
                <a:latin typeface="Times New Roman"/>
                <a:cs typeface="Times New Roman"/>
              </a:rPr>
              <a:t> </a:t>
            </a:r>
            <a:r>
              <a:rPr dirty="0" sz="3700" spc="-50" b="1">
                <a:latin typeface="Times New Roman"/>
                <a:cs typeface="Times New Roman"/>
              </a:rPr>
              <a:t>Role-</a:t>
            </a:r>
            <a:r>
              <a:rPr dirty="0" sz="3700" spc="-10" b="1">
                <a:latin typeface="Times New Roman"/>
                <a:cs typeface="Times New Roman"/>
              </a:rPr>
              <a:t>Based</a:t>
            </a:r>
            <a:r>
              <a:rPr dirty="0" sz="3700" spc="-130" b="1">
                <a:latin typeface="Times New Roman"/>
                <a:cs typeface="Times New Roman"/>
              </a:rPr>
              <a:t> </a:t>
            </a:r>
            <a:r>
              <a:rPr dirty="0" sz="3700" spc="-25" b="1">
                <a:latin typeface="Times New Roman"/>
                <a:cs typeface="Times New Roman"/>
              </a:rPr>
              <a:t>Access:</a:t>
            </a:r>
            <a:r>
              <a:rPr dirty="0" sz="3700" spc="-125" b="1">
                <a:latin typeface="Times New Roman"/>
                <a:cs typeface="Times New Roman"/>
              </a:rPr>
              <a:t> </a:t>
            </a:r>
            <a:r>
              <a:rPr dirty="0" sz="3700" spc="110">
                <a:latin typeface="Times New Roman"/>
                <a:cs typeface="Times New Roman"/>
              </a:rPr>
              <a:t>Use</a:t>
            </a:r>
            <a:r>
              <a:rPr dirty="0" sz="3700" spc="-130">
                <a:latin typeface="Times New Roman"/>
                <a:cs typeface="Times New Roman"/>
              </a:rPr>
              <a:t> </a:t>
            </a:r>
            <a:r>
              <a:rPr dirty="0" sz="3700" spc="160">
                <a:latin typeface="Times New Roman"/>
                <a:cs typeface="Times New Roman"/>
              </a:rPr>
              <a:t>JWT </a:t>
            </a:r>
            <a:r>
              <a:rPr dirty="0" sz="3700" spc="140">
                <a:latin typeface="Times New Roman"/>
                <a:cs typeface="Times New Roman"/>
              </a:rPr>
              <a:t>(JSON</a:t>
            </a:r>
            <a:r>
              <a:rPr dirty="0" sz="3700" spc="45">
                <a:latin typeface="Times New Roman"/>
                <a:cs typeface="Times New Roman"/>
              </a:rPr>
              <a:t> </a:t>
            </a:r>
            <a:r>
              <a:rPr dirty="0" sz="3700">
                <a:latin typeface="Times New Roman"/>
                <a:cs typeface="Times New Roman"/>
              </a:rPr>
              <a:t>Web</a:t>
            </a:r>
            <a:r>
              <a:rPr dirty="0" sz="3700" spc="50">
                <a:latin typeface="Times New Roman"/>
                <a:cs typeface="Times New Roman"/>
              </a:rPr>
              <a:t> </a:t>
            </a:r>
            <a:r>
              <a:rPr dirty="0" sz="3700">
                <a:latin typeface="Times New Roman"/>
                <a:cs typeface="Times New Roman"/>
              </a:rPr>
              <a:t>Tokens)</a:t>
            </a:r>
            <a:r>
              <a:rPr dirty="0" sz="3700" spc="45">
                <a:latin typeface="Times New Roman"/>
                <a:cs typeface="Times New Roman"/>
              </a:rPr>
              <a:t> </a:t>
            </a:r>
            <a:r>
              <a:rPr dirty="0" sz="3700" spc="200">
                <a:latin typeface="Times New Roman"/>
                <a:cs typeface="Times New Roman"/>
              </a:rPr>
              <a:t>to</a:t>
            </a:r>
            <a:r>
              <a:rPr dirty="0" sz="3700" spc="50">
                <a:latin typeface="Times New Roman"/>
                <a:cs typeface="Times New Roman"/>
              </a:rPr>
              <a:t> </a:t>
            </a:r>
            <a:r>
              <a:rPr dirty="0" sz="3700" spc="75">
                <a:latin typeface="Times New Roman"/>
                <a:cs typeface="Times New Roman"/>
              </a:rPr>
              <a:t>ensure</a:t>
            </a:r>
            <a:r>
              <a:rPr dirty="0" sz="3700" spc="50">
                <a:latin typeface="Times New Roman"/>
                <a:cs typeface="Times New Roman"/>
              </a:rPr>
              <a:t> </a:t>
            </a:r>
            <a:r>
              <a:rPr dirty="0" sz="3700" spc="175">
                <a:latin typeface="Times New Roman"/>
                <a:cs typeface="Times New Roman"/>
              </a:rPr>
              <a:t>that</a:t>
            </a:r>
            <a:r>
              <a:rPr dirty="0" sz="3700" spc="45">
                <a:latin typeface="Times New Roman"/>
                <a:cs typeface="Times New Roman"/>
              </a:rPr>
              <a:t> </a:t>
            </a:r>
            <a:r>
              <a:rPr dirty="0" sz="3700" spc="50">
                <a:latin typeface="Times New Roman"/>
                <a:cs typeface="Times New Roman"/>
              </a:rPr>
              <a:t>only </a:t>
            </a:r>
            <a:r>
              <a:rPr dirty="0" sz="3700" spc="135">
                <a:latin typeface="Times New Roman"/>
                <a:cs typeface="Times New Roman"/>
              </a:rPr>
              <a:t>authorized</a:t>
            </a:r>
            <a:r>
              <a:rPr dirty="0" sz="3700" spc="60">
                <a:latin typeface="Times New Roman"/>
                <a:cs typeface="Times New Roman"/>
              </a:rPr>
              <a:t> users </a:t>
            </a:r>
            <a:r>
              <a:rPr dirty="0" sz="3700">
                <a:latin typeface="Times New Roman"/>
                <a:cs typeface="Times New Roman"/>
              </a:rPr>
              <a:t>access</a:t>
            </a:r>
            <a:r>
              <a:rPr dirty="0" sz="3700" spc="60">
                <a:latin typeface="Times New Roman"/>
                <a:cs typeface="Times New Roman"/>
              </a:rPr>
              <a:t> </a:t>
            </a:r>
            <a:r>
              <a:rPr dirty="0" sz="3700" spc="100">
                <a:latin typeface="Times New Roman"/>
                <a:cs typeface="Times New Roman"/>
              </a:rPr>
              <a:t>protected </a:t>
            </a:r>
            <a:r>
              <a:rPr dirty="0" sz="3700" spc="-10">
                <a:latin typeface="Times New Roman"/>
                <a:cs typeface="Times New Roman"/>
              </a:rPr>
              <a:t>resources.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3700" b="1">
                <a:latin typeface="Times New Roman"/>
                <a:cs typeface="Times New Roman"/>
              </a:rPr>
              <a:t>Seamless</a:t>
            </a:r>
            <a:r>
              <a:rPr dirty="0" sz="3700" spc="-85" b="1">
                <a:latin typeface="Times New Roman"/>
                <a:cs typeface="Times New Roman"/>
              </a:rPr>
              <a:t> </a:t>
            </a:r>
            <a:r>
              <a:rPr dirty="0" sz="3700" b="1">
                <a:latin typeface="Times New Roman"/>
                <a:cs typeface="Times New Roman"/>
              </a:rPr>
              <a:t>Policy</a:t>
            </a:r>
            <a:r>
              <a:rPr dirty="0" sz="3700" spc="-80" b="1">
                <a:latin typeface="Times New Roman"/>
                <a:cs typeface="Times New Roman"/>
              </a:rPr>
              <a:t> </a:t>
            </a:r>
            <a:r>
              <a:rPr dirty="0" sz="3700" spc="-65" b="1">
                <a:latin typeface="Times New Roman"/>
                <a:cs typeface="Times New Roman"/>
              </a:rPr>
              <a:t>Operations:</a:t>
            </a:r>
            <a:r>
              <a:rPr dirty="0" sz="3700" spc="-85" b="1">
                <a:latin typeface="Times New Roman"/>
                <a:cs typeface="Times New Roman"/>
              </a:rPr>
              <a:t> </a:t>
            </a:r>
            <a:r>
              <a:rPr dirty="0" sz="3700" spc="90">
                <a:latin typeface="Times New Roman"/>
                <a:cs typeface="Times New Roman"/>
              </a:rPr>
              <a:t>Enable</a:t>
            </a:r>
            <a:r>
              <a:rPr dirty="0" sz="3700" spc="-80">
                <a:latin typeface="Times New Roman"/>
                <a:cs typeface="Times New Roman"/>
              </a:rPr>
              <a:t> </a:t>
            </a:r>
            <a:r>
              <a:rPr dirty="0" sz="3700" spc="-20">
                <a:latin typeface="Times New Roman"/>
                <a:cs typeface="Times New Roman"/>
              </a:rPr>
              <a:t>easy</a:t>
            </a:r>
            <a:endParaRPr sz="3700">
              <a:latin typeface="Times New Roman"/>
              <a:cs typeface="Times New Roman"/>
            </a:endParaRPr>
          </a:p>
          <a:p>
            <a:pPr marL="12700" marR="729615">
              <a:lnSpc>
                <a:spcPts val="5170"/>
              </a:lnSpc>
              <a:spcBef>
                <a:spcPts val="100"/>
              </a:spcBef>
            </a:pPr>
            <a:r>
              <a:rPr dirty="0" sz="3700" spc="80">
                <a:latin typeface="Times New Roman"/>
                <a:cs typeface="Times New Roman"/>
              </a:rPr>
              <a:t>search,</a:t>
            </a:r>
            <a:r>
              <a:rPr dirty="0" sz="3700" spc="-25">
                <a:latin typeface="Times New Roman"/>
                <a:cs typeface="Times New Roman"/>
              </a:rPr>
              <a:t> </a:t>
            </a:r>
            <a:r>
              <a:rPr dirty="0" sz="3700" spc="-30">
                <a:latin typeface="Times New Roman"/>
                <a:cs typeface="Times New Roman"/>
              </a:rPr>
              <a:t>view,</a:t>
            </a:r>
            <a:r>
              <a:rPr dirty="0" sz="3700" spc="-25">
                <a:latin typeface="Times New Roman"/>
                <a:cs typeface="Times New Roman"/>
              </a:rPr>
              <a:t> </a:t>
            </a:r>
            <a:r>
              <a:rPr dirty="0" sz="3700" spc="110">
                <a:latin typeface="Times New Roman"/>
                <a:cs typeface="Times New Roman"/>
              </a:rPr>
              <a:t>update,</a:t>
            </a:r>
            <a:r>
              <a:rPr dirty="0" sz="3700" spc="-20">
                <a:latin typeface="Times New Roman"/>
                <a:cs typeface="Times New Roman"/>
              </a:rPr>
              <a:t> </a:t>
            </a:r>
            <a:r>
              <a:rPr dirty="0" sz="3700" spc="200">
                <a:latin typeface="Times New Roman"/>
                <a:cs typeface="Times New Roman"/>
              </a:rPr>
              <a:t>and</a:t>
            </a:r>
            <a:r>
              <a:rPr dirty="0" sz="3700" spc="-25">
                <a:latin typeface="Times New Roman"/>
                <a:cs typeface="Times New Roman"/>
              </a:rPr>
              <a:t> </a:t>
            </a:r>
            <a:r>
              <a:rPr dirty="0" sz="3700" spc="140">
                <a:latin typeface="Times New Roman"/>
                <a:cs typeface="Times New Roman"/>
              </a:rPr>
              <a:t>addition</a:t>
            </a:r>
            <a:r>
              <a:rPr dirty="0" sz="3700" spc="-20">
                <a:latin typeface="Times New Roman"/>
                <a:cs typeface="Times New Roman"/>
              </a:rPr>
              <a:t> </a:t>
            </a:r>
            <a:r>
              <a:rPr dirty="0" sz="3700" spc="70">
                <a:latin typeface="Times New Roman"/>
                <a:cs typeface="Times New Roman"/>
              </a:rPr>
              <a:t>of </a:t>
            </a:r>
            <a:r>
              <a:rPr dirty="0" sz="3700">
                <a:latin typeface="Times New Roman"/>
                <a:cs typeface="Times New Roman"/>
              </a:rPr>
              <a:t>policies</a:t>
            </a:r>
            <a:r>
              <a:rPr dirty="0" sz="3700" spc="105">
                <a:latin typeface="Times New Roman"/>
                <a:cs typeface="Times New Roman"/>
              </a:rPr>
              <a:t> </a:t>
            </a:r>
            <a:r>
              <a:rPr dirty="0" sz="3700" spc="200">
                <a:latin typeface="Times New Roman"/>
                <a:cs typeface="Times New Roman"/>
              </a:rPr>
              <a:t>and</a:t>
            </a:r>
            <a:r>
              <a:rPr dirty="0" sz="3700" spc="105">
                <a:latin typeface="Times New Roman"/>
                <a:cs typeface="Times New Roman"/>
              </a:rPr>
              <a:t> </a:t>
            </a:r>
            <a:r>
              <a:rPr dirty="0" sz="3700" spc="110">
                <a:latin typeface="Times New Roman"/>
                <a:cs typeface="Times New Roman"/>
              </a:rPr>
              <a:t>customer</a:t>
            </a:r>
            <a:r>
              <a:rPr dirty="0" sz="3700" spc="105">
                <a:latin typeface="Times New Roman"/>
                <a:cs typeface="Times New Roman"/>
              </a:rPr>
              <a:t> </a:t>
            </a:r>
            <a:r>
              <a:rPr dirty="0" sz="3700" spc="35">
                <a:latin typeface="Times New Roman"/>
                <a:cs typeface="Times New Roman"/>
              </a:rPr>
              <a:t>details.</a:t>
            </a:r>
            <a:endParaRPr sz="37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574" y="4825922"/>
            <a:ext cx="106408" cy="1064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574" y="7450660"/>
            <a:ext cx="106408" cy="1064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3850" y="2399898"/>
            <a:ext cx="7733180" cy="7494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634"/>
              <a:ext cx="5429885" cy="10222865"/>
            </a:xfrm>
            <a:custGeom>
              <a:avLst/>
              <a:gdLst/>
              <a:ahLst/>
              <a:cxnLst/>
              <a:rect l="l" t="t" r="r" b="b"/>
              <a:pathLst>
                <a:path w="5429885" h="10222865">
                  <a:moveTo>
                    <a:pt x="5429331" y="10222366"/>
                  </a:moveTo>
                  <a:lnTo>
                    <a:pt x="0" y="10222366"/>
                  </a:lnTo>
                  <a:lnTo>
                    <a:pt x="0" y="0"/>
                  </a:lnTo>
                  <a:lnTo>
                    <a:pt x="5429331" y="0"/>
                  </a:lnTo>
                  <a:lnTo>
                    <a:pt x="5429331" y="10222366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499" y="1857538"/>
              <a:ext cx="123825" cy="1238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2006344"/>
              <a:ext cx="631825" cy="6464300"/>
            </a:xfrm>
            <a:custGeom>
              <a:avLst/>
              <a:gdLst/>
              <a:ahLst/>
              <a:cxnLst/>
              <a:rect l="l" t="t" r="r" b="b"/>
              <a:pathLst>
                <a:path w="631825" h="6464300">
                  <a:moveTo>
                    <a:pt x="195190" y="6464048"/>
                  </a:moveTo>
                  <a:lnTo>
                    <a:pt x="0" y="6464048"/>
                  </a:lnTo>
                  <a:lnTo>
                    <a:pt x="0" y="0"/>
                  </a:lnTo>
                  <a:lnTo>
                    <a:pt x="145616" y="0"/>
                  </a:lnTo>
                  <a:lnTo>
                    <a:pt x="193629" y="2377"/>
                  </a:lnTo>
                  <a:lnTo>
                    <a:pt x="240828" y="9420"/>
                  </a:lnTo>
                  <a:lnTo>
                    <a:pt x="286896" y="20997"/>
                  </a:lnTo>
                  <a:lnTo>
                    <a:pt x="331514" y="36977"/>
                  </a:lnTo>
                  <a:lnTo>
                    <a:pt x="374363" y="57227"/>
                  </a:lnTo>
                  <a:lnTo>
                    <a:pt x="415124" y="81615"/>
                  </a:lnTo>
                  <a:lnTo>
                    <a:pt x="453480" y="110010"/>
                  </a:lnTo>
                  <a:lnTo>
                    <a:pt x="489111" y="142280"/>
                  </a:lnTo>
                  <a:lnTo>
                    <a:pt x="521380" y="177911"/>
                  </a:lnTo>
                  <a:lnTo>
                    <a:pt x="549775" y="216266"/>
                  </a:lnTo>
                  <a:lnTo>
                    <a:pt x="574163" y="257028"/>
                  </a:lnTo>
                  <a:lnTo>
                    <a:pt x="594413" y="299877"/>
                  </a:lnTo>
                  <a:lnTo>
                    <a:pt x="610393" y="344494"/>
                  </a:lnTo>
                  <a:lnTo>
                    <a:pt x="621971" y="390562"/>
                  </a:lnTo>
                  <a:lnTo>
                    <a:pt x="629014" y="437762"/>
                  </a:lnTo>
                  <a:lnTo>
                    <a:pt x="631391" y="485775"/>
                  </a:lnTo>
                  <a:lnTo>
                    <a:pt x="631391" y="5980883"/>
                  </a:lnTo>
                  <a:lnTo>
                    <a:pt x="629014" y="6028896"/>
                  </a:lnTo>
                  <a:lnTo>
                    <a:pt x="621971" y="6076096"/>
                  </a:lnTo>
                  <a:lnTo>
                    <a:pt x="610393" y="6122163"/>
                  </a:lnTo>
                  <a:lnTo>
                    <a:pt x="594413" y="6166781"/>
                  </a:lnTo>
                  <a:lnTo>
                    <a:pt x="574163" y="6209630"/>
                  </a:lnTo>
                  <a:lnTo>
                    <a:pt x="549775" y="6250391"/>
                  </a:lnTo>
                  <a:lnTo>
                    <a:pt x="521380" y="6288747"/>
                  </a:lnTo>
                  <a:lnTo>
                    <a:pt x="489111" y="6324378"/>
                  </a:lnTo>
                  <a:lnTo>
                    <a:pt x="453480" y="6356647"/>
                  </a:lnTo>
                  <a:lnTo>
                    <a:pt x="415124" y="6385042"/>
                  </a:lnTo>
                  <a:lnTo>
                    <a:pt x="374363" y="6409431"/>
                  </a:lnTo>
                  <a:lnTo>
                    <a:pt x="331514" y="6429681"/>
                  </a:lnTo>
                  <a:lnTo>
                    <a:pt x="286896" y="6445661"/>
                  </a:lnTo>
                  <a:lnTo>
                    <a:pt x="240828" y="6457238"/>
                  </a:lnTo>
                  <a:lnTo>
                    <a:pt x="195190" y="6464048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4528" y="1738854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5">
                  <a:moveTo>
                    <a:pt x="802470" y="534980"/>
                  </a:moveTo>
                  <a:lnTo>
                    <a:pt x="0" y="534980"/>
                  </a:lnTo>
                  <a:lnTo>
                    <a:pt x="267489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59" y="267490"/>
                  </a:lnTo>
                  <a:lnTo>
                    <a:pt x="802470" y="534980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9937" y="214079"/>
            <a:ext cx="521208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29764" algn="l"/>
              </a:tabLst>
            </a:pPr>
            <a:r>
              <a:rPr dirty="0" sz="4750" spc="-20" b="1">
                <a:latin typeface="Times New Roman"/>
                <a:cs typeface="Times New Roman"/>
              </a:rPr>
              <a:t>CORE</a:t>
            </a:r>
            <a:r>
              <a:rPr dirty="0" sz="4750" b="1">
                <a:latin typeface="Times New Roman"/>
                <a:cs typeface="Times New Roman"/>
              </a:rPr>
              <a:t>	</a:t>
            </a:r>
            <a:r>
              <a:rPr dirty="0" sz="4750" spc="-10" b="1">
                <a:latin typeface="Times New Roman"/>
                <a:cs typeface="Times New Roman"/>
              </a:rPr>
              <a:t>FEATURES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07299" y="1636810"/>
            <a:ext cx="6118225" cy="5391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350">
                <a:latin typeface="Times New Roman"/>
                <a:cs typeface="Times New Roman"/>
              </a:rPr>
              <a:t>Secure</a:t>
            </a:r>
            <a:r>
              <a:rPr dirty="0" sz="3350" spc="100">
                <a:latin typeface="Times New Roman"/>
                <a:cs typeface="Times New Roman"/>
              </a:rPr>
              <a:t> </a:t>
            </a:r>
            <a:r>
              <a:rPr dirty="0" sz="3350" spc="90">
                <a:latin typeface="Times New Roman"/>
                <a:cs typeface="Times New Roman"/>
              </a:rPr>
              <a:t>JWT-</a:t>
            </a:r>
            <a:r>
              <a:rPr dirty="0" sz="3350" spc="95">
                <a:latin typeface="Times New Roman"/>
                <a:cs typeface="Times New Roman"/>
              </a:rPr>
              <a:t>based</a:t>
            </a:r>
            <a:r>
              <a:rPr dirty="0" sz="3350" spc="114">
                <a:latin typeface="Times New Roman"/>
                <a:cs typeface="Times New Roman"/>
              </a:rPr>
              <a:t> </a:t>
            </a:r>
            <a:r>
              <a:rPr dirty="0" sz="3350" spc="100">
                <a:latin typeface="Times New Roman"/>
                <a:cs typeface="Times New Roman"/>
              </a:rPr>
              <a:t>authentication</a:t>
            </a:r>
            <a:endParaRPr sz="335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22626" y="2547062"/>
            <a:ext cx="6254115" cy="7246620"/>
            <a:chOff x="422626" y="2547062"/>
            <a:chExt cx="6254115" cy="724662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499" y="2819129"/>
              <a:ext cx="123825" cy="1238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738453" y="2547062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5">
                  <a:moveTo>
                    <a:pt x="802470" y="534980"/>
                  </a:moveTo>
                  <a:lnTo>
                    <a:pt x="0" y="534980"/>
                  </a:lnTo>
                  <a:lnTo>
                    <a:pt x="267490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59" y="267490"/>
                  </a:lnTo>
                  <a:lnTo>
                    <a:pt x="802470" y="534980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251" y="3709044"/>
              <a:ext cx="123825" cy="12382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764528" y="3512991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4">
                  <a:moveTo>
                    <a:pt x="802470" y="534980"/>
                  </a:moveTo>
                  <a:lnTo>
                    <a:pt x="0" y="534979"/>
                  </a:lnTo>
                  <a:lnTo>
                    <a:pt x="267489" y="267489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59" y="267489"/>
                  </a:lnTo>
                  <a:lnTo>
                    <a:pt x="802470" y="534980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26" y="4624034"/>
              <a:ext cx="123825" cy="12382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738453" y="4704693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4">
                  <a:moveTo>
                    <a:pt x="802470" y="534979"/>
                  </a:moveTo>
                  <a:lnTo>
                    <a:pt x="0" y="534980"/>
                  </a:lnTo>
                  <a:lnTo>
                    <a:pt x="267490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59" y="267490"/>
                  </a:lnTo>
                  <a:lnTo>
                    <a:pt x="802470" y="534979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573" y="4879838"/>
              <a:ext cx="104775" cy="1047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1573" y="5460999"/>
              <a:ext cx="104775" cy="10477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499" y="6487772"/>
              <a:ext cx="123825" cy="12382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778205" y="6667956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4">
                  <a:moveTo>
                    <a:pt x="802470" y="534979"/>
                  </a:moveTo>
                  <a:lnTo>
                    <a:pt x="0" y="534979"/>
                  </a:lnTo>
                  <a:lnTo>
                    <a:pt x="267490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60" y="267490"/>
                  </a:lnTo>
                  <a:lnTo>
                    <a:pt x="802470" y="534979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251" y="8284776"/>
              <a:ext cx="123825" cy="12382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764528" y="8005399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4">
                  <a:moveTo>
                    <a:pt x="802470" y="534979"/>
                  </a:moveTo>
                  <a:lnTo>
                    <a:pt x="0" y="534979"/>
                  </a:lnTo>
                  <a:lnTo>
                    <a:pt x="267490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60" y="267490"/>
                  </a:lnTo>
                  <a:lnTo>
                    <a:pt x="802470" y="534979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251" y="9176906"/>
              <a:ext cx="123825" cy="12382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738453" y="9258299"/>
              <a:ext cx="1069975" cy="535305"/>
            </a:xfrm>
            <a:custGeom>
              <a:avLst/>
              <a:gdLst/>
              <a:ahLst/>
              <a:cxnLst/>
              <a:rect l="l" t="t" r="r" b="b"/>
              <a:pathLst>
                <a:path w="1069975" h="535304">
                  <a:moveTo>
                    <a:pt x="802470" y="534979"/>
                  </a:moveTo>
                  <a:lnTo>
                    <a:pt x="0" y="534979"/>
                  </a:lnTo>
                  <a:lnTo>
                    <a:pt x="267490" y="267490"/>
                  </a:lnTo>
                  <a:lnTo>
                    <a:pt x="0" y="0"/>
                  </a:lnTo>
                  <a:lnTo>
                    <a:pt x="802470" y="0"/>
                  </a:lnTo>
                  <a:lnTo>
                    <a:pt x="1069960" y="267490"/>
                  </a:lnTo>
                  <a:lnTo>
                    <a:pt x="802470" y="534979"/>
                  </a:lnTo>
                  <a:close/>
                </a:path>
              </a:pathLst>
            </a:custGeom>
            <a:solidFill>
              <a:srgbClr val="001F3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407299" y="2471204"/>
            <a:ext cx="68961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75">
                <a:latin typeface="Times New Roman"/>
                <a:cs typeface="Times New Roman"/>
              </a:rPr>
              <a:t>New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75">
                <a:latin typeface="Times New Roman"/>
                <a:cs typeface="Times New Roman"/>
              </a:rPr>
              <a:t>customers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&amp;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90">
                <a:latin typeface="Times New Roman"/>
                <a:cs typeface="Times New Roman"/>
              </a:rPr>
              <a:t>admins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100">
                <a:latin typeface="Times New Roman"/>
                <a:cs typeface="Times New Roman"/>
              </a:rPr>
              <a:t>can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sign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140">
                <a:latin typeface="Times New Roman"/>
                <a:cs typeface="Times New Roman"/>
              </a:rPr>
              <a:t>up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407299" y="3437133"/>
            <a:ext cx="92062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00">
                <a:latin typeface="Times New Roman"/>
                <a:cs typeface="Times New Roman"/>
              </a:rPr>
              <a:t>Filter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 spc="50">
                <a:latin typeface="Times New Roman"/>
                <a:cs typeface="Times New Roman"/>
              </a:rPr>
              <a:t>by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Policy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 spc="130">
                <a:latin typeface="Times New Roman"/>
                <a:cs typeface="Times New Roman"/>
              </a:rPr>
              <a:t>ID,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Policy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type,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 spc="85">
                <a:latin typeface="Times New Roman"/>
                <a:cs typeface="Times New Roman"/>
              </a:rPr>
              <a:t>Premium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 spc="145">
                <a:latin typeface="Times New Roman"/>
                <a:cs typeface="Times New Roman"/>
              </a:rPr>
              <a:t>Amount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85184" y="1172217"/>
            <a:ext cx="3131185" cy="444119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12700" marR="5080" indent="-215265">
              <a:lnSpc>
                <a:spcPct val="142900"/>
              </a:lnSpc>
              <a:spcBef>
                <a:spcPts val="380"/>
              </a:spcBef>
            </a:pPr>
            <a:r>
              <a:rPr dirty="0" sz="4250" spc="110">
                <a:solidFill>
                  <a:srgbClr val="FFFFFF"/>
                </a:solidFill>
                <a:latin typeface="Times New Roman"/>
                <a:cs typeface="Times New Roman"/>
              </a:rPr>
              <a:t>Login </a:t>
            </a:r>
            <a:r>
              <a:rPr dirty="0" sz="4250" spc="80">
                <a:solidFill>
                  <a:srgbClr val="FFFFFF"/>
                </a:solidFill>
                <a:latin typeface="Times New Roman"/>
                <a:cs typeface="Times New Roman"/>
              </a:rPr>
              <a:t>Register </a:t>
            </a:r>
            <a:r>
              <a:rPr dirty="0" sz="4250" spc="5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42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250" spc="75">
                <a:solidFill>
                  <a:srgbClr val="FFFFFF"/>
                </a:solidFill>
                <a:latin typeface="Times New Roman"/>
                <a:cs typeface="Times New Roman"/>
              </a:rPr>
              <a:t>Search</a:t>
            </a:r>
            <a:endParaRPr sz="4250">
              <a:latin typeface="Times New Roman"/>
              <a:cs typeface="Times New Roman"/>
            </a:endParaRPr>
          </a:p>
          <a:p>
            <a:pPr algn="ctr" marL="53340" marR="245745" indent="-635">
              <a:lnSpc>
                <a:spcPct val="115500"/>
              </a:lnSpc>
              <a:spcBef>
                <a:spcPts val="1670"/>
              </a:spcBef>
            </a:pPr>
            <a:r>
              <a:rPr dirty="0" sz="3950" spc="-10">
                <a:solidFill>
                  <a:srgbClr val="FFFFFF"/>
                </a:solidFill>
                <a:latin typeface="Times New Roman"/>
                <a:cs typeface="Times New Roman"/>
              </a:rPr>
              <a:t>Policy </a:t>
            </a:r>
            <a:r>
              <a:rPr dirty="0" sz="3950" spc="13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39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835693" y="4534256"/>
            <a:ext cx="10017125" cy="118808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3400" spc="85">
                <a:latin typeface="Times New Roman"/>
                <a:cs typeface="Times New Roman"/>
              </a:rPr>
              <a:t>Admin:</a:t>
            </a:r>
            <a:r>
              <a:rPr dirty="0" sz="3400" spc="45">
                <a:latin typeface="Times New Roman"/>
                <a:cs typeface="Times New Roman"/>
              </a:rPr>
              <a:t> </a:t>
            </a:r>
            <a:r>
              <a:rPr dirty="0" sz="3400" spc="70">
                <a:latin typeface="Times New Roman"/>
                <a:cs typeface="Times New Roman"/>
              </a:rPr>
              <a:t>Add/View/Update</a:t>
            </a:r>
            <a:r>
              <a:rPr dirty="0" sz="3400" spc="5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all</a:t>
            </a:r>
            <a:r>
              <a:rPr dirty="0" sz="3400" spc="5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policy</a:t>
            </a:r>
            <a:r>
              <a:rPr dirty="0" sz="3400" spc="50">
                <a:latin typeface="Times New Roman"/>
                <a:cs typeface="Times New Roman"/>
              </a:rPr>
              <a:t> </a:t>
            </a:r>
            <a:r>
              <a:rPr dirty="0" sz="3400" spc="40">
                <a:latin typeface="Times New Roman"/>
                <a:cs typeface="Times New Roman"/>
              </a:rPr>
              <a:t>details</a:t>
            </a: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3400" spc="95">
                <a:latin typeface="Times New Roman"/>
                <a:cs typeface="Times New Roman"/>
              </a:rPr>
              <a:t>Customer:</a:t>
            </a:r>
            <a:r>
              <a:rPr dirty="0" sz="3400" spc="5">
                <a:latin typeface="Times New Roman"/>
                <a:cs typeface="Times New Roman"/>
              </a:rPr>
              <a:t> </a:t>
            </a:r>
            <a:r>
              <a:rPr dirty="0" sz="3400" spc="-20">
                <a:latin typeface="Times New Roman"/>
                <a:cs typeface="Times New Roman"/>
              </a:rPr>
              <a:t>View</a:t>
            </a:r>
            <a:r>
              <a:rPr dirty="0" sz="3400" spc="5">
                <a:latin typeface="Times New Roman"/>
                <a:cs typeface="Times New Roman"/>
              </a:rPr>
              <a:t> </a:t>
            </a:r>
            <a:r>
              <a:rPr dirty="0" sz="3400" spc="170">
                <a:latin typeface="Times New Roman"/>
                <a:cs typeface="Times New Roman"/>
              </a:rPr>
              <a:t>and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120">
                <a:latin typeface="Times New Roman"/>
                <a:cs typeface="Times New Roman"/>
              </a:rPr>
              <a:t>update</a:t>
            </a:r>
            <a:r>
              <a:rPr dirty="0" sz="3400" spc="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allowed</a:t>
            </a:r>
            <a:r>
              <a:rPr dirty="0" sz="3400" spc="10">
                <a:latin typeface="Times New Roman"/>
                <a:cs typeface="Times New Roman"/>
              </a:rPr>
              <a:t> </a:t>
            </a:r>
            <a:r>
              <a:rPr dirty="0" sz="3400" spc="70">
                <a:latin typeface="Times New Roman"/>
                <a:cs typeface="Times New Roman"/>
              </a:rPr>
              <a:t>personal</a:t>
            </a:r>
            <a:r>
              <a:rPr dirty="0" sz="3400" spc="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info</a:t>
            </a:r>
            <a:r>
              <a:rPr dirty="0" sz="3400" spc="5">
                <a:latin typeface="Times New Roman"/>
                <a:cs typeface="Times New Roman"/>
              </a:rPr>
              <a:t> </a:t>
            </a:r>
            <a:r>
              <a:rPr dirty="0" sz="3400" spc="30">
                <a:latin typeface="Times New Roman"/>
                <a:cs typeface="Times New Roman"/>
              </a:rPr>
              <a:t>only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11649" y="6011566"/>
            <a:ext cx="3063240" cy="1530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16915">
              <a:lnSpc>
                <a:spcPct val="116199"/>
              </a:lnSpc>
              <a:spcBef>
                <a:spcPts val="95"/>
              </a:spcBef>
            </a:pPr>
            <a:r>
              <a:rPr dirty="0" sz="4250" spc="130">
                <a:solidFill>
                  <a:srgbClr val="FFFFFF"/>
                </a:solidFill>
                <a:latin typeface="Times New Roman"/>
                <a:cs typeface="Times New Roman"/>
              </a:rPr>
              <a:t>Admin </a:t>
            </a:r>
            <a:r>
              <a:rPr dirty="0" sz="4250" spc="15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07299" y="6581465"/>
            <a:ext cx="62039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85">
                <a:latin typeface="Times New Roman"/>
                <a:cs typeface="Times New Roman"/>
              </a:rPr>
              <a:t>Admins</a:t>
            </a:r>
            <a:r>
              <a:rPr dirty="0" sz="3400" spc="90">
                <a:latin typeface="Times New Roman"/>
                <a:cs typeface="Times New Roman"/>
              </a:rPr>
              <a:t> </a:t>
            </a:r>
            <a:r>
              <a:rPr dirty="0" sz="3400" spc="100">
                <a:latin typeface="Times New Roman"/>
                <a:cs typeface="Times New Roman"/>
              </a:rPr>
              <a:t>can</a:t>
            </a:r>
            <a:r>
              <a:rPr dirty="0" sz="3400" spc="9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register</a:t>
            </a:r>
            <a:r>
              <a:rPr dirty="0" sz="3400" spc="95">
                <a:latin typeface="Times New Roman"/>
                <a:cs typeface="Times New Roman"/>
              </a:rPr>
              <a:t> </a:t>
            </a:r>
            <a:r>
              <a:rPr dirty="0" sz="3400" spc="125">
                <a:latin typeface="Times New Roman"/>
                <a:cs typeface="Times New Roman"/>
              </a:rPr>
              <a:t>other</a:t>
            </a:r>
            <a:r>
              <a:rPr dirty="0" sz="3400" spc="90">
                <a:latin typeface="Times New Roman"/>
                <a:cs typeface="Times New Roman"/>
              </a:rPr>
              <a:t> </a:t>
            </a:r>
            <a:r>
              <a:rPr dirty="0" sz="3400" spc="80">
                <a:latin typeface="Times New Roman"/>
                <a:cs typeface="Times New Roman"/>
              </a:rPr>
              <a:t>admins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407299" y="7745376"/>
            <a:ext cx="908875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95">
                <a:latin typeface="Times New Roman"/>
                <a:cs typeface="Times New Roman"/>
              </a:rPr>
              <a:t>Customers</a:t>
            </a:r>
            <a:r>
              <a:rPr dirty="0" sz="3400" spc="50">
                <a:latin typeface="Times New Roman"/>
                <a:cs typeface="Times New Roman"/>
              </a:rPr>
              <a:t> </a:t>
            </a:r>
            <a:r>
              <a:rPr dirty="0" sz="3400" spc="100">
                <a:latin typeface="Times New Roman"/>
                <a:cs typeface="Times New Roman"/>
              </a:rPr>
              <a:t>can</a:t>
            </a:r>
            <a:r>
              <a:rPr dirty="0" sz="3400" spc="55">
                <a:latin typeface="Times New Roman"/>
                <a:cs typeface="Times New Roman"/>
              </a:rPr>
              <a:t> </a:t>
            </a:r>
            <a:r>
              <a:rPr dirty="0" sz="3400" spc="160">
                <a:latin typeface="Times New Roman"/>
                <a:cs typeface="Times New Roman"/>
              </a:rPr>
              <a:t>add</a:t>
            </a:r>
            <a:r>
              <a:rPr dirty="0" sz="3400" spc="5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policies</a:t>
            </a:r>
            <a:r>
              <a:rPr dirty="0" sz="3400" spc="5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&amp;</a:t>
            </a:r>
            <a:r>
              <a:rPr dirty="0" sz="3400" spc="55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assign</a:t>
            </a:r>
            <a:r>
              <a:rPr dirty="0" sz="3400" spc="55">
                <a:latin typeface="Times New Roman"/>
                <a:cs typeface="Times New Roman"/>
              </a:rPr>
              <a:t> </a:t>
            </a:r>
            <a:r>
              <a:rPr dirty="0" sz="3400" spc="-10">
                <a:latin typeface="Times New Roman"/>
                <a:cs typeface="Times New Roman"/>
              </a:rPr>
              <a:t>beneficiaries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75299" y="7668915"/>
            <a:ext cx="3496945" cy="2562225"/>
          </a:xfrm>
          <a:prstGeom prst="rect">
            <a:avLst/>
          </a:prstGeom>
        </p:spPr>
        <p:txBody>
          <a:bodyPr wrap="square" lIns="0" tIns="257175" rIns="0" bIns="0" rtlCol="0" vert="horz">
            <a:spAutoFit/>
          </a:bodyPr>
          <a:lstStyle/>
          <a:p>
            <a:pPr marL="666115">
              <a:lnSpc>
                <a:spcPct val="100000"/>
              </a:lnSpc>
              <a:spcBef>
                <a:spcPts val="2025"/>
              </a:spcBef>
            </a:pPr>
            <a:r>
              <a:rPr dirty="0" sz="4250" spc="210">
                <a:solidFill>
                  <a:srgbClr val="FFFFFF"/>
                </a:solidFill>
                <a:latin typeface="Times New Roman"/>
                <a:cs typeface="Times New Roman"/>
              </a:rPr>
              <a:t>Cart</a:t>
            </a:r>
            <a:r>
              <a:rPr dirty="0" sz="42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250" spc="45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4250">
              <a:latin typeface="Times New Roman"/>
              <a:cs typeface="Times New Roman"/>
            </a:endParaRPr>
          </a:p>
          <a:p>
            <a:pPr marL="12700" marR="883919">
              <a:lnSpc>
                <a:spcPct val="116199"/>
              </a:lnSpc>
              <a:spcBef>
                <a:spcPts val="1095"/>
              </a:spcBef>
            </a:pPr>
            <a:r>
              <a:rPr dirty="0" sz="4250" spc="65">
                <a:solidFill>
                  <a:srgbClr val="FFFFFF"/>
                </a:solidFill>
                <a:latin typeface="Times New Roman"/>
                <a:cs typeface="Times New Roman"/>
              </a:rPr>
              <a:t>Statistics </a:t>
            </a:r>
            <a:r>
              <a:rPr dirty="0" sz="4250" spc="195">
                <a:solidFill>
                  <a:srgbClr val="FFFFFF"/>
                </a:solidFill>
                <a:latin typeface="Times New Roman"/>
                <a:cs typeface="Times New Roman"/>
              </a:rPr>
              <a:t>Dashboard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07299" y="9144915"/>
            <a:ext cx="86645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latin typeface="Times New Roman"/>
                <a:cs typeface="Times New Roman"/>
              </a:rPr>
              <a:t>Visual</a:t>
            </a:r>
            <a:r>
              <a:rPr dirty="0" sz="3400" spc="25">
                <a:latin typeface="Times New Roman"/>
                <a:cs typeface="Times New Roman"/>
              </a:rPr>
              <a:t> </a:t>
            </a:r>
            <a:r>
              <a:rPr dirty="0" sz="3400" spc="45">
                <a:latin typeface="Times New Roman"/>
                <a:cs typeface="Times New Roman"/>
              </a:rPr>
              <a:t>insights</a:t>
            </a:r>
            <a:r>
              <a:rPr dirty="0" sz="3400" spc="30">
                <a:latin typeface="Times New Roman"/>
                <a:cs typeface="Times New Roman"/>
              </a:rPr>
              <a:t> </a:t>
            </a:r>
            <a:r>
              <a:rPr dirty="0" sz="3400" spc="165">
                <a:latin typeface="Times New Roman"/>
                <a:cs typeface="Times New Roman"/>
              </a:rPr>
              <a:t>on</a:t>
            </a:r>
            <a:r>
              <a:rPr dirty="0" sz="3400" spc="30">
                <a:latin typeface="Times New Roman"/>
                <a:cs typeface="Times New Roman"/>
              </a:rPr>
              <a:t> </a:t>
            </a:r>
            <a:r>
              <a:rPr dirty="0" sz="3400">
                <a:latin typeface="Times New Roman"/>
                <a:cs typeface="Times New Roman"/>
              </a:rPr>
              <a:t>policy</a:t>
            </a:r>
            <a:r>
              <a:rPr dirty="0" sz="3400" spc="30">
                <a:latin typeface="Times New Roman"/>
                <a:cs typeface="Times New Roman"/>
              </a:rPr>
              <a:t> </a:t>
            </a:r>
            <a:r>
              <a:rPr dirty="0" sz="3400" spc="95">
                <a:latin typeface="Times New Roman"/>
                <a:cs typeface="Times New Roman"/>
              </a:rPr>
              <a:t>distribution</a:t>
            </a:r>
            <a:r>
              <a:rPr dirty="0" sz="3400" spc="30">
                <a:latin typeface="Times New Roman"/>
                <a:cs typeface="Times New Roman"/>
              </a:rPr>
              <a:t> </a:t>
            </a:r>
            <a:r>
              <a:rPr dirty="0" sz="3400" spc="170">
                <a:latin typeface="Times New Roman"/>
                <a:cs typeface="Times New Roman"/>
              </a:rPr>
              <a:t>and</a:t>
            </a:r>
            <a:r>
              <a:rPr dirty="0" sz="3400" spc="30">
                <a:latin typeface="Times New Roman"/>
                <a:cs typeface="Times New Roman"/>
              </a:rPr>
              <a:t> </a:t>
            </a:r>
            <a:r>
              <a:rPr dirty="0" sz="3400" spc="-10">
                <a:latin typeface="Times New Roman"/>
                <a:cs typeface="Times New Roman"/>
              </a:rPr>
              <a:t>usage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802227" y="2006600"/>
                </a:moveTo>
                <a:lnTo>
                  <a:pt x="485775" y="2006600"/>
                </a:lnTo>
                <a:lnTo>
                  <a:pt x="437762" y="2004223"/>
                </a:lnTo>
                <a:lnTo>
                  <a:pt x="390562" y="1997179"/>
                </a:lnTo>
                <a:lnTo>
                  <a:pt x="344494" y="1985602"/>
                </a:lnTo>
                <a:lnTo>
                  <a:pt x="299876" y="1969622"/>
                </a:lnTo>
                <a:lnTo>
                  <a:pt x="257028" y="1949372"/>
                </a:lnTo>
                <a:lnTo>
                  <a:pt x="216266" y="1924984"/>
                </a:lnTo>
                <a:lnTo>
                  <a:pt x="177911" y="1896589"/>
                </a:lnTo>
                <a:lnTo>
                  <a:pt x="142280" y="1864319"/>
                </a:lnTo>
                <a:lnTo>
                  <a:pt x="110010" y="1828688"/>
                </a:lnTo>
                <a:lnTo>
                  <a:pt x="81615" y="1790333"/>
                </a:lnTo>
                <a:lnTo>
                  <a:pt x="57227" y="1749571"/>
                </a:lnTo>
                <a:lnTo>
                  <a:pt x="36977" y="1706723"/>
                </a:lnTo>
                <a:lnTo>
                  <a:pt x="20997" y="1662105"/>
                </a:lnTo>
                <a:lnTo>
                  <a:pt x="9420" y="1616037"/>
                </a:lnTo>
                <a:lnTo>
                  <a:pt x="2377" y="1568837"/>
                </a:lnTo>
                <a:lnTo>
                  <a:pt x="0" y="1520825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7802227" y="0"/>
                </a:lnTo>
                <a:lnTo>
                  <a:pt x="17850239" y="2377"/>
                </a:lnTo>
                <a:lnTo>
                  <a:pt x="17897439" y="9420"/>
                </a:lnTo>
                <a:lnTo>
                  <a:pt x="17943507" y="20997"/>
                </a:lnTo>
                <a:lnTo>
                  <a:pt x="17988124" y="36977"/>
                </a:lnTo>
                <a:lnTo>
                  <a:pt x="18030973" y="57227"/>
                </a:lnTo>
                <a:lnTo>
                  <a:pt x="18071735" y="81615"/>
                </a:lnTo>
                <a:lnTo>
                  <a:pt x="18110091" y="110010"/>
                </a:lnTo>
                <a:lnTo>
                  <a:pt x="18145722" y="142280"/>
                </a:lnTo>
                <a:lnTo>
                  <a:pt x="18177991" y="177911"/>
                </a:lnTo>
                <a:lnTo>
                  <a:pt x="18206386" y="216266"/>
                </a:lnTo>
                <a:lnTo>
                  <a:pt x="18230774" y="257028"/>
                </a:lnTo>
                <a:lnTo>
                  <a:pt x="18251024" y="299876"/>
                </a:lnTo>
                <a:lnTo>
                  <a:pt x="18267004" y="344494"/>
                </a:lnTo>
                <a:lnTo>
                  <a:pt x="18278581" y="390562"/>
                </a:lnTo>
                <a:lnTo>
                  <a:pt x="18285624" y="437762"/>
                </a:lnTo>
                <a:lnTo>
                  <a:pt x="18286711" y="459699"/>
                </a:lnTo>
                <a:lnTo>
                  <a:pt x="18286711" y="1546900"/>
                </a:lnTo>
                <a:lnTo>
                  <a:pt x="18278581" y="1616037"/>
                </a:lnTo>
                <a:lnTo>
                  <a:pt x="18267004" y="1662105"/>
                </a:lnTo>
                <a:lnTo>
                  <a:pt x="18251024" y="1706723"/>
                </a:lnTo>
                <a:lnTo>
                  <a:pt x="18230774" y="1749571"/>
                </a:lnTo>
                <a:lnTo>
                  <a:pt x="18206386" y="1790333"/>
                </a:lnTo>
                <a:lnTo>
                  <a:pt x="18177991" y="1828688"/>
                </a:lnTo>
                <a:lnTo>
                  <a:pt x="18145722" y="1864319"/>
                </a:lnTo>
                <a:lnTo>
                  <a:pt x="18110091" y="1896589"/>
                </a:lnTo>
                <a:lnTo>
                  <a:pt x="18071735" y="1924984"/>
                </a:lnTo>
                <a:lnTo>
                  <a:pt x="18030973" y="1949372"/>
                </a:lnTo>
                <a:lnTo>
                  <a:pt x="17988124" y="1969622"/>
                </a:lnTo>
                <a:lnTo>
                  <a:pt x="17943507" y="1985602"/>
                </a:lnTo>
                <a:lnTo>
                  <a:pt x="17897439" y="1997179"/>
                </a:lnTo>
                <a:lnTo>
                  <a:pt x="17850239" y="2004223"/>
                </a:lnTo>
                <a:lnTo>
                  <a:pt x="17802227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715518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MODULES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2479129"/>
            <a:ext cx="8582024" cy="733424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42268" y="2336286"/>
            <a:ext cx="7407909" cy="595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114" b="1">
                <a:latin typeface="Times New Roman"/>
                <a:cs typeface="Times New Roman"/>
              </a:rPr>
              <a:t>Authentication</a:t>
            </a:r>
            <a:r>
              <a:rPr dirty="0" sz="5500" spc="-229" b="1">
                <a:latin typeface="Times New Roman"/>
                <a:cs typeface="Times New Roman"/>
              </a:rPr>
              <a:t> </a:t>
            </a:r>
            <a:r>
              <a:rPr dirty="0" sz="5500" spc="-10" b="1">
                <a:latin typeface="Times New Roman"/>
                <a:cs typeface="Times New Roman"/>
              </a:rPr>
              <a:t>Module</a:t>
            </a:r>
            <a:endParaRPr sz="5500">
              <a:latin typeface="Times New Roman"/>
              <a:cs typeface="Times New Roman"/>
            </a:endParaRPr>
          </a:p>
          <a:p>
            <a:pPr marL="165100" marR="151130">
              <a:lnSpc>
                <a:spcPct val="116500"/>
              </a:lnSpc>
              <a:spcBef>
                <a:spcPts val="2785"/>
              </a:spcBef>
            </a:pPr>
            <a:r>
              <a:rPr dirty="0" sz="4450" spc="150">
                <a:latin typeface="Times New Roman"/>
                <a:cs typeface="Times New Roman"/>
              </a:rPr>
              <a:t>Handles</a:t>
            </a:r>
            <a:r>
              <a:rPr dirty="0" sz="4450" spc="15">
                <a:latin typeface="Times New Roman"/>
                <a:cs typeface="Times New Roman"/>
              </a:rPr>
              <a:t> </a:t>
            </a:r>
            <a:r>
              <a:rPr dirty="0" sz="4450" spc="100">
                <a:latin typeface="Times New Roman"/>
                <a:cs typeface="Times New Roman"/>
              </a:rPr>
              <a:t>user</a:t>
            </a:r>
            <a:r>
              <a:rPr dirty="0" sz="4450" spc="15">
                <a:latin typeface="Times New Roman"/>
                <a:cs typeface="Times New Roman"/>
              </a:rPr>
              <a:t> </a:t>
            </a:r>
            <a:r>
              <a:rPr dirty="0" sz="4450" spc="105">
                <a:latin typeface="Times New Roman"/>
                <a:cs typeface="Times New Roman"/>
              </a:rPr>
              <a:t>registration</a:t>
            </a:r>
            <a:r>
              <a:rPr dirty="0" sz="4450" spc="15">
                <a:latin typeface="Times New Roman"/>
                <a:cs typeface="Times New Roman"/>
              </a:rPr>
              <a:t> </a:t>
            </a:r>
            <a:r>
              <a:rPr dirty="0" sz="4450" spc="200">
                <a:latin typeface="Times New Roman"/>
                <a:cs typeface="Times New Roman"/>
              </a:rPr>
              <a:t>and </a:t>
            </a:r>
            <a:r>
              <a:rPr dirty="0" sz="4450" spc="45">
                <a:latin typeface="Times New Roman"/>
                <a:cs typeface="Times New Roman"/>
              </a:rPr>
              <a:t>login</a:t>
            </a:r>
            <a:endParaRPr sz="4450">
              <a:latin typeface="Times New Roman"/>
              <a:cs typeface="Times New Roman"/>
            </a:endParaRPr>
          </a:p>
          <a:p>
            <a:pPr marL="165100" marR="5080">
              <a:lnSpc>
                <a:spcPts val="6220"/>
              </a:lnSpc>
              <a:spcBef>
                <a:spcPts val="355"/>
              </a:spcBef>
            </a:pPr>
            <a:r>
              <a:rPr dirty="0" sz="4450" spc="120">
                <a:latin typeface="Times New Roman"/>
                <a:cs typeface="Times New Roman"/>
              </a:rPr>
              <a:t>Implements</a:t>
            </a:r>
            <a:r>
              <a:rPr dirty="0" sz="4450" spc="20">
                <a:latin typeface="Times New Roman"/>
                <a:cs typeface="Times New Roman"/>
              </a:rPr>
              <a:t> </a:t>
            </a:r>
            <a:r>
              <a:rPr dirty="0" sz="4450" spc="220">
                <a:latin typeface="Times New Roman"/>
                <a:cs typeface="Times New Roman"/>
              </a:rPr>
              <a:t>JWT</a:t>
            </a:r>
            <a:r>
              <a:rPr dirty="0" sz="4450" spc="25">
                <a:latin typeface="Times New Roman"/>
                <a:cs typeface="Times New Roman"/>
              </a:rPr>
              <a:t> </a:t>
            </a:r>
            <a:r>
              <a:rPr dirty="0" sz="4450" spc="120">
                <a:latin typeface="Times New Roman"/>
                <a:cs typeface="Times New Roman"/>
              </a:rPr>
              <a:t>token-</a:t>
            </a:r>
            <a:r>
              <a:rPr dirty="0" sz="4450" spc="114">
                <a:latin typeface="Times New Roman"/>
                <a:cs typeface="Times New Roman"/>
              </a:rPr>
              <a:t>based </a:t>
            </a:r>
            <a:r>
              <a:rPr dirty="0" sz="4450" spc="135">
                <a:latin typeface="Times New Roman"/>
                <a:cs typeface="Times New Roman"/>
              </a:rPr>
              <a:t>authentication</a:t>
            </a:r>
            <a:endParaRPr sz="44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525"/>
              </a:spcBef>
            </a:pPr>
            <a:r>
              <a:rPr dirty="0" sz="4450" spc="105">
                <a:latin typeface="Times New Roman"/>
                <a:cs typeface="Times New Roman"/>
              </a:rPr>
              <a:t>Ensures</a:t>
            </a:r>
            <a:r>
              <a:rPr dirty="0" sz="4450" spc="145">
                <a:latin typeface="Times New Roman"/>
                <a:cs typeface="Times New Roman"/>
              </a:rPr>
              <a:t> </a:t>
            </a:r>
            <a:r>
              <a:rPr dirty="0" sz="4450">
                <a:latin typeface="Times New Roman"/>
                <a:cs typeface="Times New Roman"/>
              </a:rPr>
              <a:t>secure</a:t>
            </a:r>
            <a:r>
              <a:rPr dirty="0" sz="4450" spc="140">
                <a:latin typeface="Times New Roman"/>
                <a:cs typeface="Times New Roman"/>
              </a:rPr>
              <a:t> </a:t>
            </a:r>
            <a:r>
              <a:rPr dirty="0" sz="4450">
                <a:latin typeface="Times New Roman"/>
                <a:cs typeface="Times New Roman"/>
              </a:rPr>
              <a:t>access</a:t>
            </a:r>
            <a:r>
              <a:rPr dirty="0" sz="4450" spc="140">
                <a:latin typeface="Times New Roman"/>
                <a:cs typeface="Times New Roman"/>
              </a:rPr>
              <a:t> </a:t>
            </a:r>
            <a:r>
              <a:rPr dirty="0" sz="4450" spc="210">
                <a:latin typeface="Times New Roman"/>
                <a:cs typeface="Times New Roman"/>
              </a:rPr>
              <a:t>to</a:t>
            </a:r>
            <a:endParaRPr sz="44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880"/>
              </a:spcBef>
            </a:pPr>
            <a:r>
              <a:rPr dirty="0" sz="4450" spc="130">
                <a:latin typeface="Times New Roman"/>
                <a:cs typeface="Times New Roman"/>
              </a:rPr>
              <a:t>protected</a:t>
            </a:r>
            <a:r>
              <a:rPr dirty="0" sz="4450" spc="5">
                <a:latin typeface="Times New Roman"/>
                <a:cs typeface="Times New Roman"/>
              </a:rPr>
              <a:t> </a:t>
            </a:r>
            <a:r>
              <a:rPr dirty="0" sz="4450" spc="105">
                <a:latin typeface="Times New Roman"/>
                <a:cs typeface="Times New Roman"/>
              </a:rPr>
              <a:t>routes</a:t>
            </a:r>
            <a:endParaRPr sz="445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625" y="4025984"/>
            <a:ext cx="131639" cy="13163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625" y="5605656"/>
            <a:ext cx="131639" cy="13163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625" y="7185328"/>
            <a:ext cx="131639" cy="131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659350" y="2006600"/>
                </a:moveTo>
                <a:lnTo>
                  <a:pt x="628650" y="2006600"/>
                </a:lnTo>
                <a:lnTo>
                  <a:pt x="581733" y="2004875"/>
                </a:lnTo>
                <a:lnTo>
                  <a:pt x="535752" y="1999783"/>
                </a:lnTo>
                <a:lnTo>
                  <a:pt x="490830" y="1991446"/>
                </a:lnTo>
                <a:lnTo>
                  <a:pt x="447087" y="1979983"/>
                </a:lnTo>
                <a:lnTo>
                  <a:pt x="404645" y="1965518"/>
                </a:lnTo>
                <a:lnTo>
                  <a:pt x="363627" y="1948171"/>
                </a:lnTo>
                <a:lnTo>
                  <a:pt x="324152" y="1928065"/>
                </a:lnTo>
                <a:lnTo>
                  <a:pt x="286343" y="1905320"/>
                </a:lnTo>
                <a:lnTo>
                  <a:pt x="250322" y="1880059"/>
                </a:lnTo>
                <a:lnTo>
                  <a:pt x="216209" y="1852402"/>
                </a:lnTo>
                <a:lnTo>
                  <a:pt x="184127" y="1822472"/>
                </a:lnTo>
                <a:lnTo>
                  <a:pt x="154197" y="1790390"/>
                </a:lnTo>
                <a:lnTo>
                  <a:pt x="126540" y="1756278"/>
                </a:lnTo>
                <a:lnTo>
                  <a:pt x="101279" y="1720256"/>
                </a:lnTo>
                <a:lnTo>
                  <a:pt x="78534" y="1682447"/>
                </a:lnTo>
                <a:lnTo>
                  <a:pt x="58428" y="1642973"/>
                </a:lnTo>
                <a:lnTo>
                  <a:pt x="41081" y="1601954"/>
                </a:lnTo>
                <a:lnTo>
                  <a:pt x="26616" y="1559512"/>
                </a:lnTo>
                <a:lnTo>
                  <a:pt x="15154" y="1515769"/>
                </a:lnTo>
                <a:lnTo>
                  <a:pt x="6816" y="1470847"/>
                </a:lnTo>
                <a:lnTo>
                  <a:pt x="1724" y="1424867"/>
                </a:lnTo>
                <a:lnTo>
                  <a:pt x="0" y="1377950"/>
                </a:lnTo>
                <a:lnTo>
                  <a:pt x="0" y="628650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7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2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2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7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50" y="0"/>
                </a:lnTo>
                <a:lnTo>
                  <a:pt x="17659350" y="0"/>
                </a:lnTo>
                <a:lnTo>
                  <a:pt x="17706267" y="1724"/>
                </a:lnTo>
                <a:lnTo>
                  <a:pt x="17752247" y="6816"/>
                </a:lnTo>
                <a:lnTo>
                  <a:pt x="17797170" y="15154"/>
                </a:lnTo>
                <a:lnTo>
                  <a:pt x="17840913" y="26616"/>
                </a:lnTo>
                <a:lnTo>
                  <a:pt x="17883354" y="41081"/>
                </a:lnTo>
                <a:lnTo>
                  <a:pt x="17924373" y="58428"/>
                </a:lnTo>
                <a:lnTo>
                  <a:pt x="17963848" y="78534"/>
                </a:lnTo>
                <a:lnTo>
                  <a:pt x="18001657" y="101279"/>
                </a:lnTo>
                <a:lnTo>
                  <a:pt x="18037679" y="126540"/>
                </a:lnTo>
                <a:lnTo>
                  <a:pt x="18071791" y="154197"/>
                </a:lnTo>
                <a:lnTo>
                  <a:pt x="18103873" y="184127"/>
                </a:lnTo>
                <a:lnTo>
                  <a:pt x="18133804" y="216209"/>
                </a:lnTo>
                <a:lnTo>
                  <a:pt x="18161460" y="250322"/>
                </a:lnTo>
                <a:lnTo>
                  <a:pt x="18186722" y="286343"/>
                </a:lnTo>
                <a:lnTo>
                  <a:pt x="18209466" y="324152"/>
                </a:lnTo>
                <a:lnTo>
                  <a:pt x="18229573" y="363627"/>
                </a:lnTo>
                <a:lnTo>
                  <a:pt x="18246920" y="404645"/>
                </a:lnTo>
                <a:lnTo>
                  <a:pt x="18261385" y="447087"/>
                </a:lnTo>
                <a:lnTo>
                  <a:pt x="18272847" y="490830"/>
                </a:lnTo>
                <a:lnTo>
                  <a:pt x="18281185" y="535752"/>
                </a:lnTo>
                <a:lnTo>
                  <a:pt x="18286277" y="581733"/>
                </a:lnTo>
                <a:lnTo>
                  <a:pt x="18286711" y="593524"/>
                </a:lnTo>
                <a:lnTo>
                  <a:pt x="18286711" y="1413075"/>
                </a:lnTo>
                <a:lnTo>
                  <a:pt x="18281185" y="1470847"/>
                </a:lnTo>
                <a:lnTo>
                  <a:pt x="18272847" y="1515769"/>
                </a:lnTo>
                <a:lnTo>
                  <a:pt x="18261385" y="1559512"/>
                </a:lnTo>
                <a:lnTo>
                  <a:pt x="18246920" y="1601954"/>
                </a:lnTo>
                <a:lnTo>
                  <a:pt x="18229573" y="1642973"/>
                </a:lnTo>
                <a:lnTo>
                  <a:pt x="18209466" y="1682447"/>
                </a:lnTo>
                <a:lnTo>
                  <a:pt x="18186722" y="1720256"/>
                </a:lnTo>
                <a:lnTo>
                  <a:pt x="18161460" y="1756278"/>
                </a:lnTo>
                <a:lnTo>
                  <a:pt x="18133804" y="1790390"/>
                </a:lnTo>
                <a:lnTo>
                  <a:pt x="18103873" y="1822472"/>
                </a:lnTo>
                <a:lnTo>
                  <a:pt x="18071791" y="1852402"/>
                </a:lnTo>
                <a:lnTo>
                  <a:pt x="18037679" y="1880059"/>
                </a:lnTo>
                <a:lnTo>
                  <a:pt x="18001657" y="1905320"/>
                </a:lnTo>
                <a:lnTo>
                  <a:pt x="17963848" y="1928065"/>
                </a:lnTo>
                <a:lnTo>
                  <a:pt x="17924373" y="1948171"/>
                </a:lnTo>
                <a:lnTo>
                  <a:pt x="17883354" y="1965518"/>
                </a:lnTo>
                <a:lnTo>
                  <a:pt x="17840913" y="1979983"/>
                </a:lnTo>
                <a:lnTo>
                  <a:pt x="17797170" y="1991446"/>
                </a:lnTo>
                <a:lnTo>
                  <a:pt x="17752247" y="1999783"/>
                </a:lnTo>
                <a:lnTo>
                  <a:pt x="17706267" y="2004875"/>
                </a:lnTo>
                <a:lnTo>
                  <a:pt x="17659350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715518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MODULES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30693" y="2031999"/>
            <a:ext cx="17452975" cy="8255000"/>
            <a:chOff x="830693" y="2031999"/>
            <a:chExt cx="17452975" cy="8255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4736" y="2031999"/>
              <a:ext cx="9648825" cy="8255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93" y="4009569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93" y="5495469"/>
              <a:ext cx="123825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93" y="6981368"/>
              <a:ext cx="123825" cy="1238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134105" y="2336286"/>
            <a:ext cx="7032625" cy="5688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8465">
              <a:lnSpc>
                <a:spcPct val="100000"/>
              </a:lnSpc>
              <a:spcBef>
                <a:spcPts val="100"/>
              </a:spcBef>
            </a:pPr>
            <a:r>
              <a:rPr dirty="0" sz="5500" b="1">
                <a:latin typeface="Times New Roman"/>
                <a:cs typeface="Times New Roman"/>
              </a:rPr>
              <a:t>User</a:t>
            </a:r>
            <a:r>
              <a:rPr dirty="0" sz="5500" spc="-195" b="1">
                <a:latin typeface="Times New Roman"/>
                <a:cs typeface="Times New Roman"/>
              </a:rPr>
              <a:t> </a:t>
            </a:r>
            <a:r>
              <a:rPr dirty="0" sz="5500" spc="-10" b="1">
                <a:latin typeface="Times New Roman"/>
                <a:cs typeface="Times New Roman"/>
              </a:rPr>
              <a:t>Module</a:t>
            </a:r>
            <a:endParaRPr sz="5500">
              <a:latin typeface="Times New Roman"/>
              <a:cs typeface="Times New Roman"/>
            </a:endParaRPr>
          </a:p>
          <a:p>
            <a:pPr marL="12700" marR="1479550">
              <a:lnSpc>
                <a:spcPct val="116100"/>
              </a:lnSpc>
              <a:spcBef>
                <a:spcPts val="2890"/>
              </a:spcBef>
              <a:tabLst>
                <a:tab pos="1715135" algn="l"/>
                <a:tab pos="1786255" algn="l"/>
                <a:tab pos="1990089" algn="l"/>
                <a:tab pos="2722245" algn="l"/>
                <a:tab pos="2992120" algn="l"/>
                <a:tab pos="3151505" algn="l"/>
                <a:tab pos="3597910" algn="l"/>
                <a:tab pos="4425315" algn="l"/>
              </a:tabLst>
            </a:pPr>
            <a:r>
              <a:rPr dirty="0" sz="4200" spc="-10">
                <a:latin typeface="Times New Roman"/>
                <a:cs typeface="Times New Roman"/>
              </a:rPr>
              <a:t>Allows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55">
                <a:latin typeface="Times New Roman"/>
                <a:cs typeface="Times New Roman"/>
              </a:rPr>
              <a:t>users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95">
                <a:latin typeface="Times New Roman"/>
                <a:cs typeface="Times New Roman"/>
              </a:rPr>
              <a:t>to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10">
                <a:latin typeface="Times New Roman"/>
                <a:cs typeface="Times New Roman"/>
              </a:rPr>
              <a:t>browse </a:t>
            </a:r>
            <a:r>
              <a:rPr dirty="0" sz="4200" spc="60">
                <a:latin typeface="Times New Roman"/>
                <a:cs typeface="Times New Roman"/>
              </a:rPr>
              <a:t>categorized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10">
                <a:latin typeface="Times New Roman"/>
                <a:cs typeface="Times New Roman"/>
              </a:rPr>
              <a:t>policies </a:t>
            </a:r>
            <a:r>
              <a:rPr dirty="0" sz="4200" spc="140">
                <a:latin typeface="Times New Roman"/>
                <a:cs typeface="Times New Roman"/>
              </a:rPr>
              <a:t>Manage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05">
                <a:latin typeface="Times New Roman"/>
                <a:cs typeface="Times New Roman"/>
              </a:rPr>
              <a:t>cart: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40">
                <a:latin typeface="Times New Roman"/>
                <a:cs typeface="Times New Roman"/>
              </a:rPr>
              <a:t>Add,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95">
                <a:latin typeface="Times New Roman"/>
                <a:cs typeface="Times New Roman"/>
              </a:rPr>
              <a:t>view, </a:t>
            </a:r>
            <a:r>
              <a:rPr dirty="0" sz="4200" spc="-10">
                <a:latin typeface="Times New Roman"/>
                <a:cs typeface="Times New Roman"/>
              </a:rPr>
              <a:t>remove</a:t>
            </a:r>
            <a:r>
              <a:rPr dirty="0" sz="4200">
                <a:latin typeface="Times New Roman"/>
                <a:cs typeface="Times New Roman"/>
              </a:rPr>
              <a:t>		</a:t>
            </a:r>
            <a:r>
              <a:rPr dirty="0" sz="4200" spc="-10">
                <a:latin typeface="Times New Roman"/>
                <a:cs typeface="Times New Roman"/>
              </a:rPr>
              <a:t>policies</a:t>
            </a:r>
            <a:endParaRPr sz="4200">
              <a:latin typeface="Times New Roman"/>
              <a:cs typeface="Times New Roman"/>
            </a:endParaRPr>
          </a:p>
          <a:p>
            <a:pPr marL="12700" marR="5080">
              <a:lnSpc>
                <a:spcPts val="5850"/>
              </a:lnSpc>
              <a:spcBef>
                <a:spcPts val="130"/>
              </a:spcBef>
              <a:tabLst>
                <a:tab pos="1524000" algn="l"/>
                <a:tab pos="2346325" algn="l"/>
                <a:tab pos="4500880" algn="l"/>
                <a:tab pos="5489575" algn="l"/>
              </a:tabLst>
            </a:pPr>
            <a:r>
              <a:rPr dirty="0" sz="4200" spc="100">
                <a:latin typeface="Times New Roman"/>
                <a:cs typeface="Times New Roman"/>
              </a:rPr>
              <a:t>Complete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05">
                <a:latin typeface="Times New Roman"/>
                <a:cs typeface="Times New Roman"/>
              </a:rPr>
              <a:t>purchase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90">
                <a:latin typeface="Times New Roman"/>
                <a:cs typeface="Times New Roman"/>
              </a:rPr>
              <a:t>and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20">
                <a:latin typeface="Times New Roman"/>
                <a:cs typeface="Times New Roman"/>
              </a:rPr>
              <a:t>receive </a:t>
            </a:r>
            <a:r>
              <a:rPr dirty="0" sz="4200" spc="40">
                <a:latin typeface="Times New Roman"/>
                <a:cs typeface="Times New Roman"/>
              </a:rPr>
              <a:t>policy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65">
                <a:latin typeface="Times New Roman"/>
                <a:cs typeface="Times New Roman"/>
              </a:rPr>
              <a:t>details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25399"/>
            <a:ext cx="18286730" cy="2006600"/>
          </a:xfrm>
          <a:custGeom>
            <a:avLst/>
            <a:gdLst/>
            <a:ahLst/>
            <a:cxnLst/>
            <a:rect l="l" t="t" r="r" b="b"/>
            <a:pathLst>
              <a:path w="18286730" h="2006600">
                <a:moveTo>
                  <a:pt x="17659350" y="2006600"/>
                </a:moveTo>
                <a:lnTo>
                  <a:pt x="628650" y="2006600"/>
                </a:lnTo>
                <a:lnTo>
                  <a:pt x="581733" y="2004875"/>
                </a:lnTo>
                <a:lnTo>
                  <a:pt x="535752" y="1999783"/>
                </a:lnTo>
                <a:lnTo>
                  <a:pt x="490830" y="1991446"/>
                </a:lnTo>
                <a:lnTo>
                  <a:pt x="447087" y="1979983"/>
                </a:lnTo>
                <a:lnTo>
                  <a:pt x="404645" y="1965518"/>
                </a:lnTo>
                <a:lnTo>
                  <a:pt x="363627" y="1948171"/>
                </a:lnTo>
                <a:lnTo>
                  <a:pt x="324152" y="1928065"/>
                </a:lnTo>
                <a:lnTo>
                  <a:pt x="286343" y="1905320"/>
                </a:lnTo>
                <a:lnTo>
                  <a:pt x="250322" y="1880059"/>
                </a:lnTo>
                <a:lnTo>
                  <a:pt x="216209" y="1852402"/>
                </a:lnTo>
                <a:lnTo>
                  <a:pt x="184127" y="1822472"/>
                </a:lnTo>
                <a:lnTo>
                  <a:pt x="154197" y="1790390"/>
                </a:lnTo>
                <a:lnTo>
                  <a:pt x="126540" y="1756278"/>
                </a:lnTo>
                <a:lnTo>
                  <a:pt x="101279" y="1720256"/>
                </a:lnTo>
                <a:lnTo>
                  <a:pt x="78534" y="1682447"/>
                </a:lnTo>
                <a:lnTo>
                  <a:pt x="58428" y="1642973"/>
                </a:lnTo>
                <a:lnTo>
                  <a:pt x="41081" y="1601954"/>
                </a:lnTo>
                <a:lnTo>
                  <a:pt x="26616" y="1559512"/>
                </a:lnTo>
                <a:lnTo>
                  <a:pt x="15154" y="1515769"/>
                </a:lnTo>
                <a:lnTo>
                  <a:pt x="6816" y="1470847"/>
                </a:lnTo>
                <a:lnTo>
                  <a:pt x="1724" y="1424867"/>
                </a:lnTo>
                <a:lnTo>
                  <a:pt x="0" y="1377950"/>
                </a:lnTo>
                <a:lnTo>
                  <a:pt x="0" y="628650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7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2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2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7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50" y="0"/>
                </a:lnTo>
                <a:lnTo>
                  <a:pt x="17659350" y="0"/>
                </a:lnTo>
                <a:lnTo>
                  <a:pt x="17706267" y="1724"/>
                </a:lnTo>
                <a:lnTo>
                  <a:pt x="17752247" y="6816"/>
                </a:lnTo>
                <a:lnTo>
                  <a:pt x="17797170" y="15154"/>
                </a:lnTo>
                <a:lnTo>
                  <a:pt x="17840913" y="26616"/>
                </a:lnTo>
                <a:lnTo>
                  <a:pt x="17883354" y="41081"/>
                </a:lnTo>
                <a:lnTo>
                  <a:pt x="17924373" y="58428"/>
                </a:lnTo>
                <a:lnTo>
                  <a:pt x="17963848" y="78534"/>
                </a:lnTo>
                <a:lnTo>
                  <a:pt x="18001657" y="101279"/>
                </a:lnTo>
                <a:lnTo>
                  <a:pt x="18037679" y="126540"/>
                </a:lnTo>
                <a:lnTo>
                  <a:pt x="18071791" y="154197"/>
                </a:lnTo>
                <a:lnTo>
                  <a:pt x="18103873" y="184127"/>
                </a:lnTo>
                <a:lnTo>
                  <a:pt x="18133804" y="216209"/>
                </a:lnTo>
                <a:lnTo>
                  <a:pt x="18161460" y="250322"/>
                </a:lnTo>
                <a:lnTo>
                  <a:pt x="18186722" y="286343"/>
                </a:lnTo>
                <a:lnTo>
                  <a:pt x="18209466" y="324152"/>
                </a:lnTo>
                <a:lnTo>
                  <a:pt x="18229573" y="363627"/>
                </a:lnTo>
                <a:lnTo>
                  <a:pt x="18246920" y="404645"/>
                </a:lnTo>
                <a:lnTo>
                  <a:pt x="18261385" y="447087"/>
                </a:lnTo>
                <a:lnTo>
                  <a:pt x="18272847" y="490830"/>
                </a:lnTo>
                <a:lnTo>
                  <a:pt x="18281185" y="535752"/>
                </a:lnTo>
                <a:lnTo>
                  <a:pt x="18286277" y="581733"/>
                </a:lnTo>
                <a:lnTo>
                  <a:pt x="18286711" y="593524"/>
                </a:lnTo>
                <a:lnTo>
                  <a:pt x="18286711" y="1413075"/>
                </a:lnTo>
                <a:lnTo>
                  <a:pt x="18281185" y="1470847"/>
                </a:lnTo>
                <a:lnTo>
                  <a:pt x="18272847" y="1515769"/>
                </a:lnTo>
                <a:lnTo>
                  <a:pt x="18261385" y="1559512"/>
                </a:lnTo>
                <a:lnTo>
                  <a:pt x="18246920" y="1601954"/>
                </a:lnTo>
                <a:lnTo>
                  <a:pt x="18229573" y="1642973"/>
                </a:lnTo>
                <a:lnTo>
                  <a:pt x="18209466" y="1682447"/>
                </a:lnTo>
                <a:lnTo>
                  <a:pt x="18186722" y="1720256"/>
                </a:lnTo>
                <a:lnTo>
                  <a:pt x="18161460" y="1756278"/>
                </a:lnTo>
                <a:lnTo>
                  <a:pt x="18133804" y="1790390"/>
                </a:lnTo>
                <a:lnTo>
                  <a:pt x="18103873" y="1822472"/>
                </a:lnTo>
                <a:lnTo>
                  <a:pt x="18071791" y="1852402"/>
                </a:lnTo>
                <a:lnTo>
                  <a:pt x="18037679" y="1880059"/>
                </a:lnTo>
                <a:lnTo>
                  <a:pt x="18001657" y="1905320"/>
                </a:lnTo>
                <a:lnTo>
                  <a:pt x="17963848" y="1928065"/>
                </a:lnTo>
                <a:lnTo>
                  <a:pt x="17924373" y="1948171"/>
                </a:lnTo>
                <a:lnTo>
                  <a:pt x="17883354" y="1965518"/>
                </a:lnTo>
                <a:lnTo>
                  <a:pt x="17840913" y="1979983"/>
                </a:lnTo>
                <a:lnTo>
                  <a:pt x="17797170" y="1991446"/>
                </a:lnTo>
                <a:lnTo>
                  <a:pt x="17752247" y="1999783"/>
                </a:lnTo>
                <a:lnTo>
                  <a:pt x="17706267" y="2004875"/>
                </a:lnTo>
                <a:lnTo>
                  <a:pt x="17659350" y="200660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8074" rIns="0" bIns="0" rtlCol="0" vert="horz">
            <a:spAutoFit/>
          </a:bodyPr>
          <a:lstStyle/>
          <a:p>
            <a:pPr marL="7155180">
              <a:lnSpc>
                <a:spcPct val="100000"/>
              </a:lnSpc>
              <a:spcBef>
                <a:spcPts val="100"/>
              </a:spcBef>
            </a:pPr>
            <a:r>
              <a:rPr dirty="0" spc="325"/>
              <a:t>MODULES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250555" y="2031999"/>
            <a:ext cx="17034510" cy="8255000"/>
            <a:chOff x="1250555" y="2031999"/>
            <a:chExt cx="17034510" cy="8255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2812" y="2031999"/>
              <a:ext cx="8322111" cy="8255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555" y="4008616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555" y="5494516"/>
              <a:ext cx="123825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555" y="6980416"/>
              <a:ext cx="123825" cy="1238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539874" y="2335810"/>
            <a:ext cx="6841490" cy="4945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210" b="1">
                <a:latin typeface="Times New Roman"/>
                <a:cs typeface="Times New Roman"/>
              </a:rPr>
              <a:t>Admin</a:t>
            </a:r>
            <a:r>
              <a:rPr dirty="0" sz="5500" spc="-100" b="1">
                <a:latin typeface="Times New Roman"/>
                <a:cs typeface="Times New Roman"/>
              </a:rPr>
              <a:t> </a:t>
            </a:r>
            <a:r>
              <a:rPr dirty="0" sz="5500" spc="-10" b="1">
                <a:latin typeface="Times New Roman"/>
                <a:cs typeface="Times New Roman"/>
              </a:rPr>
              <a:t>Module</a:t>
            </a:r>
            <a:endParaRPr sz="5500">
              <a:latin typeface="Times New Roman"/>
              <a:cs typeface="Times New Roman"/>
            </a:endParaRPr>
          </a:p>
          <a:p>
            <a:pPr marL="26670" marR="5080">
              <a:lnSpc>
                <a:spcPct val="116100"/>
              </a:lnSpc>
              <a:spcBef>
                <a:spcPts val="2885"/>
              </a:spcBef>
              <a:tabLst>
                <a:tab pos="1155700" algn="l"/>
                <a:tab pos="1433830" algn="l"/>
                <a:tab pos="2587625" algn="l"/>
                <a:tab pos="2865755" algn="l"/>
                <a:tab pos="3849370" algn="l"/>
                <a:tab pos="5360670" algn="l"/>
              </a:tabLst>
            </a:pPr>
            <a:r>
              <a:rPr dirty="0" sz="4200" spc="160">
                <a:latin typeface="Times New Roman"/>
                <a:cs typeface="Times New Roman"/>
              </a:rPr>
              <a:t>Add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30">
                <a:latin typeface="Times New Roman"/>
                <a:cs typeface="Times New Roman"/>
              </a:rPr>
              <a:t>,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20">
                <a:latin typeface="Times New Roman"/>
                <a:cs typeface="Times New Roman"/>
              </a:rPr>
              <a:t>view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30">
                <a:latin typeface="Times New Roman"/>
                <a:cs typeface="Times New Roman"/>
              </a:rPr>
              <a:t>,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70">
                <a:latin typeface="Times New Roman"/>
                <a:cs typeface="Times New Roman"/>
              </a:rPr>
              <a:t>edit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40">
                <a:latin typeface="Times New Roman"/>
                <a:cs typeface="Times New Roman"/>
              </a:rPr>
              <a:t>policy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65">
                <a:latin typeface="Times New Roman"/>
                <a:cs typeface="Times New Roman"/>
              </a:rPr>
              <a:t>details </a:t>
            </a:r>
            <a:r>
              <a:rPr dirty="0" sz="4200" spc="-10">
                <a:latin typeface="Times New Roman"/>
                <a:cs typeface="Times New Roman"/>
              </a:rPr>
              <a:t>efficiently</a:t>
            </a:r>
            <a:endParaRPr sz="4200">
              <a:latin typeface="Times New Roman"/>
              <a:cs typeface="Times New Roman"/>
            </a:endParaRPr>
          </a:p>
          <a:p>
            <a:pPr marL="26670" marR="43815">
              <a:lnSpc>
                <a:spcPts val="5850"/>
              </a:lnSpc>
              <a:spcBef>
                <a:spcPts val="330"/>
              </a:spcBef>
              <a:tabLst>
                <a:tab pos="1465580" algn="l"/>
                <a:tab pos="1969135" algn="l"/>
                <a:tab pos="2537460" algn="l"/>
                <a:tab pos="4368800" algn="l"/>
                <a:tab pos="5358130" algn="l"/>
              </a:tabLst>
            </a:pPr>
            <a:r>
              <a:rPr dirty="0" sz="4200" spc="75">
                <a:latin typeface="Times New Roman"/>
                <a:cs typeface="Times New Roman"/>
              </a:rPr>
              <a:t>Track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65">
                <a:latin typeface="Times New Roman"/>
                <a:cs typeface="Times New Roman"/>
              </a:rPr>
              <a:t>user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-10">
                <a:latin typeface="Times New Roman"/>
                <a:cs typeface="Times New Roman"/>
              </a:rPr>
              <a:t>Policies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90">
                <a:latin typeface="Times New Roman"/>
                <a:cs typeface="Times New Roman"/>
              </a:rPr>
              <a:t>and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05">
                <a:latin typeface="Times New Roman"/>
                <a:cs typeface="Times New Roman"/>
              </a:rPr>
              <a:t>orders </a:t>
            </a:r>
            <a:r>
              <a:rPr dirty="0" sz="4200" spc="150">
                <a:latin typeface="Times New Roman"/>
                <a:cs typeface="Times New Roman"/>
              </a:rPr>
              <a:t>through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45">
                <a:latin typeface="Times New Roman"/>
                <a:cs typeface="Times New Roman"/>
              </a:rPr>
              <a:t>statistics</a:t>
            </a:r>
            <a:endParaRPr sz="420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  <a:spcBef>
                <a:spcPts val="480"/>
              </a:spcBef>
              <a:tabLst>
                <a:tab pos="1155700" algn="l"/>
                <a:tab pos="3055620" algn="l"/>
              </a:tabLst>
            </a:pPr>
            <a:r>
              <a:rPr dirty="0" sz="4200" spc="160">
                <a:latin typeface="Times New Roman"/>
                <a:cs typeface="Times New Roman"/>
              </a:rPr>
              <a:t>Add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65">
                <a:latin typeface="Times New Roman"/>
                <a:cs typeface="Times New Roman"/>
              </a:rPr>
              <a:t>another</a:t>
            </a:r>
            <a:r>
              <a:rPr dirty="0" sz="4200">
                <a:latin typeface="Times New Roman"/>
                <a:cs typeface="Times New Roman"/>
              </a:rPr>
              <a:t>	</a:t>
            </a:r>
            <a:r>
              <a:rPr dirty="0" sz="4200" spc="140">
                <a:latin typeface="Times New Roman"/>
                <a:cs typeface="Times New Roman"/>
              </a:rPr>
              <a:t>admin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2663163"/>
            <a:ext cx="152400" cy="1523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3079115">
              <a:lnSpc>
                <a:spcPct val="116199"/>
              </a:lnSpc>
              <a:spcBef>
                <a:spcPts val="95"/>
              </a:spcBef>
            </a:pPr>
            <a:r>
              <a:rPr dirty="0"/>
              <a:t>Secure</a:t>
            </a:r>
            <a:r>
              <a:rPr dirty="0" spc="65"/>
              <a:t> </a:t>
            </a:r>
            <a:r>
              <a:rPr dirty="0" spc="100"/>
              <a:t>user</a:t>
            </a:r>
            <a:r>
              <a:rPr dirty="0" spc="70"/>
              <a:t> </a:t>
            </a:r>
            <a:r>
              <a:rPr dirty="0" spc="110"/>
              <a:t>registration</a:t>
            </a:r>
            <a:r>
              <a:rPr dirty="0" spc="70"/>
              <a:t> </a:t>
            </a:r>
            <a:r>
              <a:rPr dirty="0" spc="250"/>
              <a:t>and</a:t>
            </a:r>
            <a:r>
              <a:rPr dirty="0" spc="65"/>
              <a:t> </a:t>
            </a:r>
            <a:r>
              <a:rPr dirty="0" spc="50"/>
              <a:t>login. </a:t>
            </a:r>
            <a:r>
              <a:rPr dirty="0" spc="55"/>
              <a:t>Classified</a:t>
            </a:r>
            <a:r>
              <a:rPr dirty="0" spc="5"/>
              <a:t> </a:t>
            </a:r>
            <a:r>
              <a:rPr dirty="0" spc="55"/>
              <a:t>policy</a:t>
            </a:r>
            <a:r>
              <a:rPr dirty="0" spc="5"/>
              <a:t> </a:t>
            </a:r>
            <a:r>
              <a:rPr dirty="0" spc="60"/>
              <a:t>browsing.</a:t>
            </a:r>
          </a:p>
          <a:p>
            <a:pPr marL="12700" marR="5080">
              <a:lnSpc>
                <a:spcPts val="6900"/>
              </a:lnSpc>
              <a:spcBef>
                <a:spcPts val="390"/>
              </a:spcBef>
            </a:pPr>
            <a:r>
              <a:rPr dirty="0" spc="245"/>
              <a:t>Cart</a:t>
            </a:r>
            <a:r>
              <a:rPr dirty="0" spc="15"/>
              <a:t> </a:t>
            </a:r>
            <a:r>
              <a:rPr dirty="0" spc="90"/>
              <a:t>functionality:</a:t>
            </a:r>
            <a:r>
              <a:rPr dirty="0" spc="15"/>
              <a:t> </a:t>
            </a:r>
            <a:r>
              <a:rPr dirty="0" spc="200"/>
              <a:t>add,</a:t>
            </a:r>
            <a:r>
              <a:rPr dirty="0" spc="15"/>
              <a:t> </a:t>
            </a:r>
            <a:r>
              <a:rPr dirty="0" spc="-65"/>
              <a:t>view,</a:t>
            </a:r>
            <a:r>
              <a:rPr dirty="0" spc="20"/>
              <a:t> </a:t>
            </a:r>
            <a:r>
              <a:rPr dirty="0"/>
              <a:t>remove</a:t>
            </a:r>
            <a:r>
              <a:rPr dirty="0" spc="15"/>
              <a:t> </a:t>
            </a:r>
            <a:r>
              <a:rPr dirty="0" spc="-10"/>
              <a:t>policies. </a:t>
            </a:r>
            <a:r>
              <a:rPr dirty="0"/>
              <a:t>Policy</a:t>
            </a:r>
            <a:r>
              <a:rPr dirty="0" spc="30"/>
              <a:t> </a:t>
            </a:r>
            <a:r>
              <a:rPr dirty="0" spc="100"/>
              <a:t>checkout</a:t>
            </a:r>
            <a:r>
              <a:rPr dirty="0" spc="35"/>
              <a:t> </a:t>
            </a:r>
            <a:r>
              <a:rPr dirty="0" spc="250"/>
              <a:t>and</a:t>
            </a:r>
            <a:r>
              <a:rPr dirty="0" spc="35"/>
              <a:t> </a:t>
            </a:r>
            <a:r>
              <a:rPr dirty="0" spc="105"/>
              <a:t>generation.</a:t>
            </a:r>
          </a:p>
          <a:p>
            <a:pPr marL="12700" marR="2745740">
              <a:lnSpc>
                <a:spcPts val="6900"/>
              </a:lnSpc>
            </a:pPr>
            <a:r>
              <a:rPr dirty="0" spc="130"/>
              <a:t>Admin:</a:t>
            </a:r>
            <a:r>
              <a:rPr dirty="0" spc="70"/>
              <a:t> </a:t>
            </a:r>
            <a:r>
              <a:rPr dirty="0" spc="75"/>
              <a:t>Create, </a:t>
            </a:r>
            <a:r>
              <a:rPr dirty="0" spc="100"/>
              <a:t>edit,</a:t>
            </a:r>
            <a:r>
              <a:rPr dirty="0" spc="75"/>
              <a:t> </a:t>
            </a:r>
            <a:r>
              <a:rPr dirty="0"/>
              <a:t>delete</a:t>
            </a:r>
            <a:r>
              <a:rPr dirty="0" spc="75"/>
              <a:t> </a:t>
            </a:r>
            <a:r>
              <a:rPr dirty="0" spc="-10"/>
              <a:t>policies. </a:t>
            </a:r>
            <a:r>
              <a:rPr dirty="0" spc="105"/>
              <a:t>customer:</a:t>
            </a:r>
            <a:r>
              <a:rPr dirty="0" spc="15"/>
              <a:t> </a:t>
            </a:r>
            <a:r>
              <a:rPr dirty="0" spc="100"/>
              <a:t>edit</a:t>
            </a:r>
            <a:r>
              <a:rPr dirty="0" spc="20"/>
              <a:t> </a:t>
            </a:r>
            <a:r>
              <a:rPr dirty="0" spc="110"/>
              <a:t>personal</a:t>
            </a:r>
            <a:r>
              <a:rPr dirty="0" spc="20"/>
              <a:t> </a:t>
            </a:r>
            <a:r>
              <a:rPr dirty="0" spc="75"/>
              <a:t>details</a:t>
            </a: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pc="100"/>
              <a:t>Spinners</a:t>
            </a:r>
            <a:r>
              <a:rPr dirty="0" spc="10"/>
              <a:t> </a:t>
            </a:r>
            <a:r>
              <a:rPr dirty="0" spc="150"/>
              <a:t>during</a:t>
            </a:r>
            <a:r>
              <a:rPr dirty="0" spc="15"/>
              <a:t> </a:t>
            </a:r>
            <a:r>
              <a:rPr dirty="0" spc="140"/>
              <a:t>transitions</a:t>
            </a:r>
            <a:r>
              <a:rPr dirty="0" spc="10"/>
              <a:t> </a:t>
            </a:r>
            <a:r>
              <a:rPr dirty="0" spc="90"/>
              <a:t>for</a:t>
            </a:r>
            <a:r>
              <a:rPr dirty="0" spc="15"/>
              <a:t> </a:t>
            </a:r>
            <a:r>
              <a:rPr dirty="0" spc="150"/>
              <a:t>better</a:t>
            </a:r>
            <a:r>
              <a:rPr dirty="0" spc="10"/>
              <a:t> </a:t>
            </a:r>
            <a:r>
              <a:rPr dirty="0" spc="229"/>
              <a:t>UX.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3539463"/>
            <a:ext cx="152400" cy="1523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4415763"/>
            <a:ext cx="152400" cy="1523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5292063"/>
            <a:ext cx="152400" cy="1523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6168363"/>
            <a:ext cx="152400" cy="15239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7044663"/>
            <a:ext cx="152400" cy="1523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549" y="7920963"/>
            <a:ext cx="152400" cy="15239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23272" y="608097"/>
            <a:ext cx="3412458" cy="342946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0480" rIns="0" bIns="0" rtlCol="0" vert="horz">
            <a:spAutoFit/>
          </a:bodyPr>
          <a:lstStyle/>
          <a:p>
            <a:pPr marL="4900930">
              <a:lnSpc>
                <a:spcPct val="100000"/>
              </a:lnSpc>
              <a:spcBef>
                <a:spcPts val="100"/>
              </a:spcBef>
            </a:pPr>
            <a:r>
              <a:rPr dirty="0" sz="5900" spc="-10" b="1">
                <a:solidFill>
                  <a:srgbClr val="000000"/>
                </a:solidFill>
                <a:latin typeface="Times New Roman"/>
                <a:cs typeface="Times New Roman"/>
              </a:rPr>
              <a:t>FUNCTIONALITIES</a:t>
            </a:r>
            <a:endParaRPr sz="5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11111" y="682181"/>
              <a:ext cx="3681729" cy="951230"/>
            </a:xfrm>
            <a:custGeom>
              <a:avLst/>
              <a:gdLst/>
              <a:ahLst/>
              <a:cxnLst/>
              <a:rect l="l" t="t" r="r" b="b"/>
              <a:pathLst>
                <a:path w="3681729" h="951230">
                  <a:moveTo>
                    <a:pt x="3205998" y="951135"/>
                  </a:moveTo>
                  <a:lnTo>
                    <a:pt x="475567" y="951135"/>
                  </a:lnTo>
                  <a:lnTo>
                    <a:pt x="426943" y="948679"/>
                  </a:lnTo>
                  <a:lnTo>
                    <a:pt x="379724" y="941473"/>
                  </a:lnTo>
                  <a:lnTo>
                    <a:pt x="334148" y="929754"/>
                  </a:lnTo>
                  <a:lnTo>
                    <a:pt x="290455" y="913762"/>
                  </a:lnTo>
                  <a:lnTo>
                    <a:pt x="248883" y="893736"/>
                  </a:lnTo>
                  <a:lnTo>
                    <a:pt x="209673" y="869915"/>
                  </a:lnTo>
                  <a:lnTo>
                    <a:pt x="173062" y="842538"/>
                  </a:lnTo>
                  <a:lnTo>
                    <a:pt x="139290" y="811844"/>
                  </a:lnTo>
                  <a:lnTo>
                    <a:pt x="108596" y="778072"/>
                  </a:lnTo>
                  <a:lnTo>
                    <a:pt x="81219" y="741461"/>
                  </a:lnTo>
                  <a:lnTo>
                    <a:pt x="57398" y="702251"/>
                  </a:lnTo>
                  <a:lnTo>
                    <a:pt x="37372" y="660679"/>
                  </a:lnTo>
                  <a:lnTo>
                    <a:pt x="21380" y="616986"/>
                  </a:lnTo>
                  <a:lnTo>
                    <a:pt x="9661" y="571410"/>
                  </a:lnTo>
                  <a:lnTo>
                    <a:pt x="2455" y="524191"/>
                  </a:lnTo>
                  <a:lnTo>
                    <a:pt x="0" y="475567"/>
                  </a:lnTo>
                  <a:lnTo>
                    <a:pt x="2455" y="426943"/>
                  </a:lnTo>
                  <a:lnTo>
                    <a:pt x="9661" y="379724"/>
                  </a:lnTo>
                  <a:lnTo>
                    <a:pt x="21380" y="334148"/>
                  </a:lnTo>
                  <a:lnTo>
                    <a:pt x="37372" y="290455"/>
                  </a:lnTo>
                  <a:lnTo>
                    <a:pt x="57398" y="248883"/>
                  </a:lnTo>
                  <a:lnTo>
                    <a:pt x="81219" y="209673"/>
                  </a:lnTo>
                  <a:lnTo>
                    <a:pt x="108596" y="173062"/>
                  </a:lnTo>
                  <a:lnTo>
                    <a:pt x="139290" y="139290"/>
                  </a:lnTo>
                  <a:lnTo>
                    <a:pt x="173062" y="108596"/>
                  </a:lnTo>
                  <a:lnTo>
                    <a:pt x="209673" y="81219"/>
                  </a:lnTo>
                  <a:lnTo>
                    <a:pt x="248883" y="57398"/>
                  </a:lnTo>
                  <a:lnTo>
                    <a:pt x="290455" y="37372"/>
                  </a:lnTo>
                  <a:lnTo>
                    <a:pt x="334148" y="21380"/>
                  </a:lnTo>
                  <a:lnTo>
                    <a:pt x="379724" y="9661"/>
                  </a:lnTo>
                  <a:lnTo>
                    <a:pt x="426943" y="2455"/>
                  </a:lnTo>
                  <a:lnTo>
                    <a:pt x="475567" y="0"/>
                  </a:lnTo>
                  <a:lnTo>
                    <a:pt x="3205998" y="0"/>
                  </a:lnTo>
                  <a:lnTo>
                    <a:pt x="3254622" y="2455"/>
                  </a:lnTo>
                  <a:lnTo>
                    <a:pt x="3301841" y="9661"/>
                  </a:lnTo>
                  <a:lnTo>
                    <a:pt x="3347417" y="21380"/>
                  </a:lnTo>
                  <a:lnTo>
                    <a:pt x="3391110" y="37372"/>
                  </a:lnTo>
                  <a:lnTo>
                    <a:pt x="3432682" y="57398"/>
                  </a:lnTo>
                  <a:lnTo>
                    <a:pt x="3471892" y="81219"/>
                  </a:lnTo>
                  <a:lnTo>
                    <a:pt x="3508503" y="108596"/>
                  </a:lnTo>
                  <a:lnTo>
                    <a:pt x="3542275" y="139290"/>
                  </a:lnTo>
                  <a:lnTo>
                    <a:pt x="3572969" y="173062"/>
                  </a:lnTo>
                  <a:lnTo>
                    <a:pt x="3600346" y="209673"/>
                  </a:lnTo>
                  <a:lnTo>
                    <a:pt x="3624167" y="248883"/>
                  </a:lnTo>
                  <a:lnTo>
                    <a:pt x="3644193" y="290455"/>
                  </a:lnTo>
                  <a:lnTo>
                    <a:pt x="3660185" y="334148"/>
                  </a:lnTo>
                  <a:lnTo>
                    <a:pt x="3671904" y="379724"/>
                  </a:lnTo>
                  <a:lnTo>
                    <a:pt x="3679110" y="426943"/>
                  </a:lnTo>
                  <a:lnTo>
                    <a:pt x="3681565" y="475567"/>
                  </a:lnTo>
                  <a:lnTo>
                    <a:pt x="3679110" y="524191"/>
                  </a:lnTo>
                  <a:lnTo>
                    <a:pt x="3671904" y="571410"/>
                  </a:lnTo>
                  <a:lnTo>
                    <a:pt x="3660185" y="616986"/>
                  </a:lnTo>
                  <a:lnTo>
                    <a:pt x="3644193" y="660679"/>
                  </a:lnTo>
                  <a:lnTo>
                    <a:pt x="3624167" y="702251"/>
                  </a:lnTo>
                  <a:lnTo>
                    <a:pt x="3600346" y="741461"/>
                  </a:lnTo>
                  <a:lnTo>
                    <a:pt x="3572969" y="778072"/>
                  </a:lnTo>
                  <a:lnTo>
                    <a:pt x="3542275" y="811844"/>
                  </a:lnTo>
                  <a:lnTo>
                    <a:pt x="3508503" y="842538"/>
                  </a:lnTo>
                  <a:lnTo>
                    <a:pt x="3471892" y="869915"/>
                  </a:lnTo>
                  <a:lnTo>
                    <a:pt x="3432682" y="893736"/>
                  </a:lnTo>
                  <a:lnTo>
                    <a:pt x="3391110" y="913762"/>
                  </a:lnTo>
                  <a:lnTo>
                    <a:pt x="3347417" y="929754"/>
                  </a:lnTo>
                  <a:lnTo>
                    <a:pt x="3301841" y="941473"/>
                  </a:lnTo>
                  <a:lnTo>
                    <a:pt x="3254622" y="948679"/>
                  </a:lnTo>
                  <a:lnTo>
                    <a:pt x="3205998" y="951135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250601" y="815594"/>
            <a:ext cx="200278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Times New Roman"/>
                <a:cs typeface="Times New Roman"/>
              </a:rPr>
              <a:t>Home</a:t>
            </a:r>
            <a:r>
              <a:rPr dirty="0" sz="3200" spc="-140" b="1">
                <a:latin typeface="Times New Roman"/>
                <a:cs typeface="Times New Roman"/>
              </a:rPr>
              <a:t> </a:t>
            </a:r>
            <a:r>
              <a:rPr dirty="0" sz="3200" spc="-20" b="1">
                <a:latin typeface="Times New Roman"/>
                <a:cs typeface="Times New Roman"/>
              </a:rPr>
              <a:t>Page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2374448"/>
            <a:ext cx="16944975" cy="7018655"/>
            <a:chOff x="0" y="2374448"/>
            <a:chExt cx="16944975" cy="70186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74448"/>
              <a:ext cx="9143999" cy="66865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591974"/>
              <a:ext cx="7800974" cy="68008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06384" y="-108617"/>
            <a:ext cx="3024505" cy="1229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-155" b="1">
                <a:solidFill>
                  <a:srgbClr val="000000"/>
                </a:solidFill>
                <a:latin typeface="Times New Roman"/>
                <a:cs typeface="Times New Roman"/>
              </a:rPr>
              <a:t>Output</a:t>
            </a:r>
            <a:endParaRPr sz="7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Seelam Gowthami</dc:creator>
  <cp:keywords>DAGp92pSvn8,BAGEL3XFBvE,0</cp:keywords>
  <dc:title>Blue &amp; white company profile presentation</dc:title>
  <dcterms:created xsi:type="dcterms:W3CDTF">2025-06-11T12:37:32Z</dcterms:created>
  <dcterms:modified xsi:type="dcterms:W3CDTF">2025-06-11T12:37:32Z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2025-06-11T00:00:00Z</vt:filetime>
  </property>
  <property fmtid="{D5CDD505-2E9C-101B-9397-08002B2CF9AE}" pid="3" name="Creator">
    <vt:lpwstr>Canva</vt:lpwstr>
  </property>
  <property fmtid="{D5CDD505-2E9C-101B-9397-08002B2CF9AE}" pid="4" name="LastSaved">
    <vt:filetime>2025-06-11T00:00:00Z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